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719" r:id="rId2"/>
    <p:sldMasterId id="2147483704" r:id="rId3"/>
  </p:sldMasterIdLst>
  <p:notesMasterIdLst>
    <p:notesMasterId r:id="rId18"/>
  </p:notesMasterIdLst>
  <p:handoutMasterIdLst>
    <p:handoutMasterId r:id="rId19"/>
  </p:handoutMasterIdLst>
  <p:sldIdLst>
    <p:sldId id="430" r:id="rId4"/>
    <p:sldId id="385" r:id="rId5"/>
    <p:sldId id="419" r:id="rId6"/>
    <p:sldId id="425" r:id="rId7"/>
    <p:sldId id="429" r:id="rId8"/>
    <p:sldId id="428" r:id="rId9"/>
    <p:sldId id="433" r:id="rId10"/>
    <p:sldId id="436" r:id="rId11"/>
    <p:sldId id="437" r:id="rId12"/>
    <p:sldId id="432" r:id="rId13"/>
    <p:sldId id="434" r:id="rId14"/>
    <p:sldId id="438" r:id="rId15"/>
    <p:sldId id="439" r:id="rId16"/>
    <p:sldId id="440" r:id="rId17"/>
  </p:sldIdLst>
  <p:sldSz cx="12192000" cy="6858000"/>
  <p:notesSz cx="6858000" cy="9144000"/>
  <p:embeddedFontLst>
    <p:embeddedFont>
      <p:font typeface="29LT Bukra" pitchFamily="2" charset="-78"/>
      <p:bold r:id="rId20"/>
    </p:embeddedFont>
    <p:embeddedFont>
      <p:font typeface="Arial Bold" panose="020B0704020202020204" pitchFamily="34" charset="0"/>
      <p:bold r:id="rId21"/>
    </p:embeddedFont>
    <p:embeddedFont>
      <p:font typeface="Calibri" panose="020F0502020204030204" pitchFamily="34" charset="0"/>
      <p:regular r:id="rId22"/>
      <p:bold r:id="rId23"/>
      <p:italic r:id="rId24"/>
      <p:boldItalic r:id="rId25"/>
    </p:embeddedFont>
    <p:embeddedFont>
      <p:font typeface="Exo 2" pitchFamily="2" charset="0"/>
      <p:regular r:id="rId26"/>
      <p:bold r:id="rId27"/>
      <p:italic r:id="rId28"/>
      <p:boldItalic r:id="rId29"/>
    </p:embeddedFont>
    <p:embeddedFont>
      <p:font typeface="Source Sans Pro" panose="02000000000000000000" pitchFamily="2" charset="0"/>
      <p:regular r:id="rId30"/>
    </p:embeddedFont>
  </p:embeddedFontLst>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8" userDrawn="1">
          <p15:clr>
            <a:srgbClr val="A4A3A4"/>
          </p15:clr>
        </p15:guide>
        <p15:guide id="2" pos="50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ssil Velichkov" initials="VV" lastIdx="1" clrIdx="0">
    <p:extLst>
      <p:ext uri="{19B8F6BF-5375-455C-9EA6-DF929625EA0E}">
        <p15:presenceInfo xmlns:p15="http://schemas.microsoft.com/office/powerpoint/2012/main" userId="S-1-5-21-2049860781-1849958372-3014809077-11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A"/>
    <a:srgbClr val="0A1F52"/>
    <a:srgbClr val="0F2E7C"/>
    <a:srgbClr val="738590"/>
    <a:srgbClr val="0494EB"/>
    <a:srgbClr val="5B9BD5"/>
    <a:srgbClr val="F0F9FE"/>
    <a:srgbClr val="E3F3FD"/>
    <a:srgbClr val="CDEAFB"/>
    <a:srgbClr val="DAF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79151" autoAdjust="0"/>
  </p:normalViewPr>
  <p:slideViewPr>
    <p:cSldViewPr snapToGrid="0">
      <p:cViewPr>
        <p:scale>
          <a:sx n="125" d="100"/>
          <a:sy n="125" d="100"/>
        </p:scale>
        <p:origin x="989" y="1771"/>
      </p:cViewPr>
      <p:guideLst>
        <p:guide orient="horz" pos="4128"/>
        <p:guide pos="504"/>
      </p:guideLst>
    </p:cSldViewPr>
  </p:slideViewPr>
  <p:notesTextViewPr>
    <p:cViewPr>
      <p:scale>
        <a:sx n="1" d="1"/>
        <a:sy n="1" d="1"/>
      </p:scale>
      <p:origin x="0" y="0"/>
    </p:cViewPr>
  </p:notesTextViewPr>
  <p:notesViewPr>
    <p:cSldViewPr snapToGrid="0">
      <p:cViewPr varScale="1">
        <p:scale>
          <a:sx n="124" d="100"/>
          <a:sy n="124" d="100"/>
        </p:scale>
        <p:origin x="49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 /><Relationship Id="rId13" Type="http://schemas.openxmlformats.org/officeDocument/2006/relationships/slide" Target="slides/slide10.xml" /><Relationship Id="rId18" Type="http://schemas.openxmlformats.org/officeDocument/2006/relationships/notesMaster" Target="notesMasters/notesMaster1.xml" /><Relationship Id="rId26" Type="http://schemas.openxmlformats.org/officeDocument/2006/relationships/font" Target="fonts/font7.fntdata" /><Relationship Id="rId3" Type="http://schemas.openxmlformats.org/officeDocument/2006/relationships/slideMaster" Target="slideMasters/slideMaster3.xml" /><Relationship Id="rId21" Type="http://schemas.openxmlformats.org/officeDocument/2006/relationships/font" Target="fonts/font2.fntdata" /><Relationship Id="rId34" Type="http://schemas.openxmlformats.org/officeDocument/2006/relationships/theme" Target="theme/theme1.xml" /><Relationship Id="rId7" Type="http://schemas.openxmlformats.org/officeDocument/2006/relationships/slide" Target="slides/slide4.xml" /><Relationship Id="rId12" Type="http://schemas.openxmlformats.org/officeDocument/2006/relationships/slide" Target="slides/slide9.xml" /><Relationship Id="rId17" Type="http://schemas.openxmlformats.org/officeDocument/2006/relationships/slide" Target="slides/slide14.xml" /><Relationship Id="rId25" Type="http://schemas.openxmlformats.org/officeDocument/2006/relationships/font" Target="fonts/font6.fntdata" /><Relationship Id="rId33" Type="http://schemas.openxmlformats.org/officeDocument/2006/relationships/viewProps" Target="viewProps.xml" /><Relationship Id="rId2" Type="http://schemas.openxmlformats.org/officeDocument/2006/relationships/slideMaster" Target="slideMasters/slideMaster2.xml" /><Relationship Id="rId16" Type="http://schemas.openxmlformats.org/officeDocument/2006/relationships/slide" Target="slides/slide13.xml" /><Relationship Id="rId20" Type="http://schemas.openxmlformats.org/officeDocument/2006/relationships/font" Target="fonts/font1.fntdata" /><Relationship Id="rId29" Type="http://schemas.openxmlformats.org/officeDocument/2006/relationships/font" Target="fonts/font10.fntdata" /><Relationship Id="rId1" Type="http://schemas.openxmlformats.org/officeDocument/2006/relationships/slideMaster" Target="slideMasters/slideMaster1.xml" /><Relationship Id="rId6" Type="http://schemas.openxmlformats.org/officeDocument/2006/relationships/slide" Target="slides/slide3.xml" /><Relationship Id="rId11" Type="http://schemas.openxmlformats.org/officeDocument/2006/relationships/slide" Target="slides/slide8.xml" /><Relationship Id="rId24" Type="http://schemas.openxmlformats.org/officeDocument/2006/relationships/font" Target="fonts/font5.fntdata" /><Relationship Id="rId32" Type="http://schemas.openxmlformats.org/officeDocument/2006/relationships/presProps" Target="presProps.xml" /><Relationship Id="rId5" Type="http://schemas.openxmlformats.org/officeDocument/2006/relationships/slide" Target="slides/slide2.xml" /><Relationship Id="rId15" Type="http://schemas.openxmlformats.org/officeDocument/2006/relationships/slide" Target="slides/slide12.xml" /><Relationship Id="rId23" Type="http://schemas.openxmlformats.org/officeDocument/2006/relationships/font" Target="fonts/font4.fntdata" /><Relationship Id="rId28" Type="http://schemas.openxmlformats.org/officeDocument/2006/relationships/font" Target="fonts/font9.fntdata" /><Relationship Id="rId10" Type="http://schemas.openxmlformats.org/officeDocument/2006/relationships/slide" Target="slides/slide7.xml" /><Relationship Id="rId19" Type="http://schemas.openxmlformats.org/officeDocument/2006/relationships/handoutMaster" Target="handoutMasters/handoutMaster1.xml" /><Relationship Id="rId31" Type="http://schemas.openxmlformats.org/officeDocument/2006/relationships/commentAuthors" Target="commentAuthors.xml" /><Relationship Id="rId4" Type="http://schemas.openxmlformats.org/officeDocument/2006/relationships/slide" Target="slides/slide1.xml" /><Relationship Id="rId9" Type="http://schemas.openxmlformats.org/officeDocument/2006/relationships/slide" Target="slides/slide6.xml" /><Relationship Id="rId14" Type="http://schemas.openxmlformats.org/officeDocument/2006/relationships/slide" Target="slides/slide11.xml" /><Relationship Id="rId22" Type="http://schemas.openxmlformats.org/officeDocument/2006/relationships/font" Target="fonts/font3.fntdata" /><Relationship Id="rId27" Type="http://schemas.openxmlformats.org/officeDocument/2006/relationships/font" Target="fonts/font8.fntdata" /><Relationship Id="rId30" Type="http://schemas.openxmlformats.org/officeDocument/2006/relationships/font" Target="fonts/font11.fntdata" /><Relationship Id="rId35" Type="http://schemas.openxmlformats.org/officeDocument/2006/relationships/tableStyles" Target="tableStyle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E77A4-6EFD-4869-BA6B-191365446C5D}" type="datetimeFigureOut">
              <a:rPr lang="en-US" smtClean="0"/>
              <a:t>3/18/2023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5A8E33-35F5-43D2-AE4E-8AC10B30EBA6}" type="slidenum">
              <a:rPr lang="en-US" smtClean="0"/>
              <a:t>‹#›</a:t>
            </a:fld>
            <a:endParaRPr lang="en-US"/>
          </a:p>
        </p:txBody>
      </p:sp>
    </p:spTree>
    <p:extLst>
      <p:ext uri="{BB962C8B-B14F-4D97-AF65-F5344CB8AC3E}">
        <p14:creationId xmlns:p14="http://schemas.microsoft.com/office/powerpoint/2010/main" val="62878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86C59-2C6F-400B-8719-EC32E60BF7B9}" type="datetimeFigureOut">
              <a:rPr lang="en-GB" smtClean="0"/>
              <a:t>18/03/2023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7B2232-21EB-4807-A2AA-409658962EAA}" type="slidenum">
              <a:rPr lang="en-GB" smtClean="0"/>
              <a:t>‹#›</a:t>
            </a:fld>
            <a:endParaRPr lang="en-GB"/>
          </a:p>
        </p:txBody>
      </p:sp>
    </p:spTree>
    <p:extLst>
      <p:ext uri="{BB962C8B-B14F-4D97-AF65-F5344CB8AC3E}">
        <p14:creationId xmlns:p14="http://schemas.microsoft.com/office/powerpoint/2010/main" val="134677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Quickly go through the Agenda to let the person/people in the meeting know what they should expect (think if we should change the names of the points</a:t>
            </a:r>
            <a:r>
              <a:rPr lang="bg-BG" dirty="0"/>
              <a:t>?</a:t>
            </a:r>
            <a:r>
              <a:rPr lang="en-US" dirty="0"/>
              <a:t>)</a:t>
            </a:r>
            <a:endParaRPr lang="en-GB" dirty="0"/>
          </a:p>
        </p:txBody>
      </p:sp>
      <p:sp>
        <p:nvSpPr>
          <p:cNvPr id="4" name="Slide Number Placeholder 3"/>
          <p:cNvSpPr>
            <a:spLocks noGrp="1"/>
          </p:cNvSpPr>
          <p:nvPr>
            <p:ph type="sldNum" sz="quarter" idx="5"/>
          </p:nvPr>
        </p:nvSpPr>
        <p:spPr/>
        <p:txBody>
          <a:bodyPr/>
          <a:lstStyle/>
          <a:p>
            <a:fld id="{BA7B2232-21EB-4807-A2AA-409658962EAA}" type="slidenum">
              <a:rPr lang="en-GB" smtClean="0"/>
              <a:t>2</a:t>
            </a:fld>
            <a:endParaRPr lang="en-GB"/>
          </a:p>
        </p:txBody>
      </p:sp>
    </p:spTree>
    <p:extLst>
      <p:ext uri="{BB962C8B-B14F-4D97-AF65-F5344CB8AC3E}">
        <p14:creationId xmlns:p14="http://schemas.microsoft.com/office/powerpoint/2010/main" val="2793851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Cover the points clockwise starting with the number of years of experience</a:t>
            </a:r>
          </a:p>
          <a:p>
            <a:pPr marL="0" indent="0">
              <a:buFont typeface="Arial" panose="020B0604020202020204" pitchFamily="34" charset="0"/>
              <a:buNone/>
            </a:pPr>
            <a:endParaRPr lang="bg-BG" b="1" dirty="0"/>
          </a:p>
          <a:p>
            <a:pPr marL="171450" indent="-171450">
              <a:buFont typeface="Arial" panose="020B0604020202020204" pitchFamily="34" charset="0"/>
              <a:buChar char="•"/>
            </a:pPr>
            <a:r>
              <a:rPr lang="en-US" dirty="0"/>
              <a:t>So what brought us here and helped us discover our mission?</a:t>
            </a:r>
          </a:p>
          <a:p>
            <a:pPr marL="171450" indent="-171450">
              <a:buFont typeface="Arial" panose="020B0604020202020204" pitchFamily="34" charset="0"/>
              <a:buChar char="•"/>
            </a:pPr>
            <a:r>
              <a:rPr lang="en-US" dirty="0"/>
              <a:t>It all started back in 2012 when Sensika was established after its founders identified a </a:t>
            </a:r>
            <a:r>
              <a:rPr lang="en-US" b="1" dirty="0"/>
              <a:t>market gap</a:t>
            </a:r>
            <a:r>
              <a:rPr lang="en-US" dirty="0"/>
              <a:t> and figured a way to </a:t>
            </a:r>
            <a:r>
              <a:rPr lang="en-US" b="1" dirty="0"/>
              <a:t>disrupt the media monitoring industry</a:t>
            </a:r>
            <a:r>
              <a:rPr lang="en-US" dirty="0"/>
              <a:t>. (give more details how we are different)</a:t>
            </a:r>
          </a:p>
          <a:p>
            <a:pPr marL="171450" indent="-171450">
              <a:buFont typeface="Arial" panose="020B0604020202020204" pitchFamily="34" charset="0"/>
              <a:buChar char="•"/>
            </a:pPr>
            <a:r>
              <a:rPr lang="en-US" dirty="0"/>
              <a:t>When Sensika was introduced to the market it was a </a:t>
            </a:r>
            <a:r>
              <a:rPr lang="en-US" b="1" dirty="0"/>
              <a:t>revolutionary solution </a:t>
            </a:r>
            <a:r>
              <a:rPr lang="en-US" dirty="0"/>
              <a:t>that used automation and technology to achieve highest-precision insights and a </a:t>
            </a:r>
            <a:r>
              <a:rPr lang="en-US" b="1" dirty="0"/>
              <a:t>360 degrees coverage </a:t>
            </a:r>
            <a:r>
              <a:rPr lang="en-US" dirty="0"/>
              <a:t>of all of the available media channels – maybe this needs to be rephrased?</a:t>
            </a:r>
          </a:p>
          <a:p>
            <a:pPr marL="171450" indent="-171450">
              <a:buFont typeface="Arial" panose="020B0604020202020204" pitchFamily="34" charset="0"/>
              <a:buChar char="•"/>
            </a:pPr>
            <a:r>
              <a:rPr lang="en-US" dirty="0"/>
              <a:t>Gradually we expanded our portfolio of services and coverage, reaching the unmatched coverage of 120+ languages and 190+ countries and territories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Throughout the years we had the chance to work with some of the most demanding organizations worldwide and served more than 200 </a:t>
            </a:r>
            <a:r>
              <a:rPr lang="en-US" b="1" dirty="0"/>
              <a:t>organizations and brand</a:t>
            </a:r>
            <a:r>
              <a:rPr lang="en-US" dirty="0"/>
              <a:t>…</a:t>
            </a:r>
            <a:endParaRPr lang="en-GB" dirty="0"/>
          </a:p>
        </p:txBody>
      </p:sp>
      <p:sp>
        <p:nvSpPr>
          <p:cNvPr id="4" name="Slide Number Placeholder 3"/>
          <p:cNvSpPr>
            <a:spLocks noGrp="1"/>
          </p:cNvSpPr>
          <p:nvPr>
            <p:ph type="sldNum" sz="quarter" idx="10"/>
          </p:nvPr>
        </p:nvSpPr>
        <p:spPr/>
        <p:txBody>
          <a:bodyPr/>
          <a:lstStyle/>
          <a:p>
            <a:fld id="{BA7B2232-21EB-4807-A2AA-409658962EAA}" type="slidenum">
              <a:rPr lang="en-GB" smtClean="0"/>
              <a:t>3</a:t>
            </a:fld>
            <a:endParaRPr lang="en-GB"/>
          </a:p>
        </p:txBody>
      </p:sp>
    </p:spTree>
    <p:extLst>
      <p:ext uri="{BB962C8B-B14F-4D97-AF65-F5344CB8AC3E}">
        <p14:creationId xmlns:p14="http://schemas.microsoft.com/office/powerpoint/2010/main" val="1127235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Sensika is most proud of the bespoke approach that we deliver to our clients, achieved thanks to the constant efforts of our </a:t>
            </a:r>
            <a:r>
              <a:rPr lang="en-GB" b="0" i="0" dirty="0">
                <a:solidFill>
                  <a:srgbClr val="1A1A1A"/>
                </a:solidFill>
                <a:effectLst/>
                <a:latin typeface="Arial" panose="020B0604020202020204" pitchFamily="34" charset="0"/>
              </a:rPr>
              <a:t>dedicated team</a:t>
            </a:r>
          </a:p>
          <a:p>
            <a:pPr marL="171450" indent="-171450" algn="l">
              <a:buFont typeface="Arial" panose="020B0604020202020204" pitchFamily="34" charset="0"/>
              <a:buChar char="•"/>
            </a:pPr>
            <a:r>
              <a:rPr lang="en-US" b="1" dirty="0"/>
              <a:t>We truly believe in the immense potential of Human Intelligence, especially when it is supported by state-of-the-art technology and AI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Therefore, we have adopted an innovative (Human-in-the-loop) </a:t>
            </a:r>
            <a:r>
              <a:rPr lang="en-GB" b="0" i="0" dirty="0">
                <a:solidFill>
                  <a:srgbClr val="000000"/>
                </a:solidFill>
                <a:effectLst/>
                <a:latin typeface="Source Sans Pro" panose="020B0503030403020204" pitchFamily="34" charset="0"/>
              </a:rPr>
              <a:t>HITL approach, characterized with the injection of Human Intelligence on every step of our processes, broken down to 3 main steps: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solidFill>
                  <a:srgbClr val="000000"/>
                </a:solidFill>
                <a:effectLst/>
                <a:latin typeface="Source Sans Pro" panose="020B0503030403020204" pitchFamily="34" charset="0"/>
              </a:rPr>
              <a:t>Technical experts </a:t>
            </a:r>
            <a:r>
              <a:rPr lang="en-US" dirty="0"/>
              <a:t>are involved in the process of content harvesting and in the maintenance of our Coverage Catalogue. Our Coverage Catalogue is automatically enriched every minute, however, injecting human expertise in that process allows us to ensure that the needs of our clients are met with utmost priority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Combine Step 2 and 3 as there is some overlap and it would be smoother </a:t>
            </a:r>
            <a:r>
              <a:rPr lang="en-US" dirty="0">
                <a:sym typeface="Wingdings" panose="05000000000000000000" pitchFamily="2" charset="2"/>
              </a:rPr>
              <a:t> </a:t>
            </a:r>
            <a:r>
              <a:rPr lang="en-US" dirty="0"/>
              <a:t>When it come to the quality of the analysis and the insights that we deliver, Sensika is the undoubtful leader on the global market. As previously mentioned this is achieved due to the unique combination of technology, Human and Artificial Intelligence. Our domain experts apply their knowledge and experience in media monitoring and analysis to help you answer all of your questions on your own or through a complete/comprehensive media monitoring report customized for your needs. </a:t>
            </a:r>
          </a:p>
          <a:p>
            <a:pPr marL="0" indent="0"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A7B2232-21EB-4807-A2AA-409658962EAA}" type="slidenum">
              <a:rPr lang="en-GB" smtClean="0"/>
              <a:t>4</a:t>
            </a:fld>
            <a:endParaRPr lang="en-GB"/>
          </a:p>
        </p:txBody>
      </p:sp>
    </p:spTree>
    <p:extLst>
      <p:ext uri="{BB962C8B-B14F-4D97-AF65-F5344CB8AC3E}">
        <p14:creationId xmlns:p14="http://schemas.microsoft.com/office/powerpoint/2010/main" val="2351888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1" dirty="0"/>
          </a:p>
        </p:txBody>
      </p:sp>
      <p:sp>
        <p:nvSpPr>
          <p:cNvPr id="4" name="Slide Number Placeholder 3"/>
          <p:cNvSpPr>
            <a:spLocks noGrp="1"/>
          </p:cNvSpPr>
          <p:nvPr>
            <p:ph type="sldNum" sz="quarter" idx="5"/>
          </p:nvPr>
        </p:nvSpPr>
        <p:spPr/>
        <p:txBody>
          <a:bodyPr/>
          <a:lstStyle/>
          <a:p>
            <a:fld id="{BA7B2232-21EB-4807-A2AA-409658962EAA}" type="slidenum">
              <a:rPr lang="en-GB" smtClean="0"/>
              <a:t>6</a:t>
            </a:fld>
            <a:endParaRPr lang="en-GB"/>
          </a:p>
        </p:txBody>
      </p:sp>
    </p:spTree>
    <p:extLst>
      <p:ext uri="{BB962C8B-B14F-4D97-AF65-F5344CB8AC3E}">
        <p14:creationId xmlns:p14="http://schemas.microsoft.com/office/powerpoint/2010/main" val="212179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1" dirty="0"/>
          </a:p>
        </p:txBody>
      </p:sp>
      <p:sp>
        <p:nvSpPr>
          <p:cNvPr id="4" name="Slide Number Placeholder 3"/>
          <p:cNvSpPr>
            <a:spLocks noGrp="1"/>
          </p:cNvSpPr>
          <p:nvPr>
            <p:ph type="sldNum" sz="quarter" idx="5"/>
          </p:nvPr>
        </p:nvSpPr>
        <p:spPr/>
        <p:txBody>
          <a:bodyPr/>
          <a:lstStyle/>
          <a:p>
            <a:fld id="{BA7B2232-21EB-4807-A2AA-409658962EAA}" type="slidenum">
              <a:rPr lang="en-GB" smtClean="0"/>
              <a:t>8</a:t>
            </a:fld>
            <a:endParaRPr lang="en-GB"/>
          </a:p>
        </p:txBody>
      </p:sp>
    </p:spTree>
    <p:extLst>
      <p:ext uri="{BB962C8B-B14F-4D97-AF65-F5344CB8AC3E}">
        <p14:creationId xmlns:p14="http://schemas.microsoft.com/office/powerpoint/2010/main" val="4261390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1" dirty="0"/>
          </a:p>
        </p:txBody>
      </p:sp>
      <p:sp>
        <p:nvSpPr>
          <p:cNvPr id="4" name="Slide Number Placeholder 3"/>
          <p:cNvSpPr>
            <a:spLocks noGrp="1"/>
          </p:cNvSpPr>
          <p:nvPr>
            <p:ph type="sldNum" sz="quarter" idx="5"/>
          </p:nvPr>
        </p:nvSpPr>
        <p:spPr/>
        <p:txBody>
          <a:bodyPr/>
          <a:lstStyle/>
          <a:p>
            <a:fld id="{BA7B2232-21EB-4807-A2AA-409658962EAA}" type="slidenum">
              <a:rPr lang="en-GB" smtClean="0"/>
              <a:t>9</a:t>
            </a:fld>
            <a:endParaRPr lang="en-GB"/>
          </a:p>
        </p:txBody>
      </p:sp>
    </p:spTree>
    <p:extLst>
      <p:ext uri="{BB962C8B-B14F-4D97-AF65-F5344CB8AC3E}">
        <p14:creationId xmlns:p14="http://schemas.microsoft.com/office/powerpoint/2010/main" val="1972873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1" dirty="0"/>
          </a:p>
        </p:txBody>
      </p:sp>
      <p:sp>
        <p:nvSpPr>
          <p:cNvPr id="4" name="Slide Number Placeholder 3"/>
          <p:cNvSpPr>
            <a:spLocks noGrp="1"/>
          </p:cNvSpPr>
          <p:nvPr>
            <p:ph type="sldNum" sz="quarter" idx="5"/>
          </p:nvPr>
        </p:nvSpPr>
        <p:spPr/>
        <p:txBody>
          <a:bodyPr/>
          <a:lstStyle/>
          <a:p>
            <a:fld id="{BA7B2232-21EB-4807-A2AA-409658962EAA}" type="slidenum">
              <a:rPr lang="en-GB" smtClean="0"/>
              <a:t>11</a:t>
            </a:fld>
            <a:endParaRPr lang="en-GB"/>
          </a:p>
        </p:txBody>
      </p:sp>
    </p:spTree>
    <p:extLst>
      <p:ext uri="{BB962C8B-B14F-4D97-AF65-F5344CB8AC3E}">
        <p14:creationId xmlns:p14="http://schemas.microsoft.com/office/powerpoint/2010/main" val="2603112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1" dirty="0"/>
          </a:p>
        </p:txBody>
      </p:sp>
      <p:sp>
        <p:nvSpPr>
          <p:cNvPr id="4" name="Slide Number Placeholder 3"/>
          <p:cNvSpPr>
            <a:spLocks noGrp="1"/>
          </p:cNvSpPr>
          <p:nvPr>
            <p:ph type="sldNum" sz="quarter" idx="5"/>
          </p:nvPr>
        </p:nvSpPr>
        <p:spPr/>
        <p:txBody>
          <a:bodyPr/>
          <a:lstStyle/>
          <a:p>
            <a:fld id="{BA7B2232-21EB-4807-A2AA-409658962EAA}" type="slidenum">
              <a:rPr lang="en-GB" smtClean="0"/>
              <a:t>12</a:t>
            </a:fld>
            <a:endParaRPr lang="en-GB"/>
          </a:p>
        </p:txBody>
      </p:sp>
    </p:spTree>
    <p:extLst>
      <p:ext uri="{BB962C8B-B14F-4D97-AF65-F5344CB8AC3E}">
        <p14:creationId xmlns:p14="http://schemas.microsoft.com/office/powerpoint/2010/main" val="4161803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png" /><Relationship Id="rId1" Type="http://schemas.openxmlformats.org/officeDocument/2006/relationships/slideMaster" Target="../slideMasters/slideMaster3.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8" name="Rectangle 7"/>
          <p:cNvSpPr/>
          <p:nvPr userDrawn="1"/>
        </p:nvSpPr>
        <p:spPr>
          <a:xfrm>
            <a:off x="0" y="0"/>
            <a:ext cx="12192000" cy="64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Text Placeholder 2"/>
          <p:cNvSpPr>
            <a:spLocks noGrp="1"/>
          </p:cNvSpPr>
          <p:nvPr>
            <p:ph type="body" idx="1" hasCustomPrompt="1"/>
          </p:nvPr>
        </p:nvSpPr>
        <p:spPr>
          <a:xfrm>
            <a:off x="10696756" y="51435"/>
            <a:ext cx="1106626" cy="537210"/>
          </a:xfrm>
          <a:prstGeom prst="rect">
            <a:avLst/>
          </a:prstGeom>
          <a:solidFill>
            <a:schemeClr val="tx1"/>
          </a:solidFill>
        </p:spPr>
        <p:txBody>
          <a:bodyPr anchor="ctr">
            <a:normAutofit/>
          </a:bodyPr>
          <a:lstStyle>
            <a:lvl1pPr marL="0" indent="0" algn="r">
              <a:buNone/>
              <a:defRPr sz="2600" b="1" baseline="0">
                <a:solidFill>
                  <a:schemeClr val="bg1"/>
                </a:solidFill>
                <a:latin typeface="Exo 2" pitchFamily="2" charset="-52"/>
                <a:ea typeface="Exo 2" pitchFamily="2" charset="-52"/>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13" name="Text Placeholder 2"/>
          <p:cNvSpPr>
            <a:spLocks noGrp="1"/>
          </p:cNvSpPr>
          <p:nvPr>
            <p:ph type="body" idx="10" hasCustomPrompt="1"/>
          </p:nvPr>
        </p:nvSpPr>
        <p:spPr>
          <a:xfrm>
            <a:off x="319969" y="852611"/>
            <a:ext cx="11483411" cy="5723449"/>
          </a:xfrm>
          <a:prstGeom prst="rect">
            <a:avLst/>
          </a:prstGeom>
        </p:spPr>
        <p:txBody>
          <a:bodyPr anchor="t">
            <a:normAutofit/>
          </a:bodyPr>
          <a:lstStyle>
            <a:lvl1pPr marL="0" indent="0">
              <a:lnSpc>
                <a:spcPct val="120000"/>
              </a:lnSpc>
              <a:spcBef>
                <a:spcPts val="1800"/>
              </a:spcBef>
              <a:buNone/>
              <a:defRPr sz="1800" b="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p>
        </p:txBody>
      </p:sp>
      <p:sp>
        <p:nvSpPr>
          <p:cNvPr id="6" name="Text Placeholder 2"/>
          <p:cNvSpPr>
            <a:spLocks noGrp="1"/>
          </p:cNvSpPr>
          <p:nvPr>
            <p:ph type="body" idx="11" hasCustomPrompt="1"/>
          </p:nvPr>
        </p:nvSpPr>
        <p:spPr>
          <a:xfrm>
            <a:off x="319970" y="51435"/>
            <a:ext cx="10268956" cy="537210"/>
          </a:xfrm>
          <a:prstGeom prst="rect">
            <a:avLst/>
          </a:prstGeom>
        </p:spPr>
        <p:txBody>
          <a:bodyPr anchor="ctr">
            <a:normAutofit/>
          </a:bodyPr>
          <a:lstStyle>
            <a:lvl1pPr marL="0" indent="0">
              <a:buNone/>
              <a:defRPr sz="2600" b="1" baseline="0">
                <a:solidFill>
                  <a:schemeClr val="bg1"/>
                </a:solidFill>
                <a:latin typeface="Exo 2" pitchFamily="2" charset="-52"/>
                <a:ea typeface="Exo 2" pitchFamily="2" charset="-52"/>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Slide Title</a:t>
            </a:r>
          </a:p>
        </p:txBody>
      </p:sp>
    </p:spTree>
    <p:extLst>
      <p:ext uri="{BB962C8B-B14F-4D97-AF65-F5344CB8AC3E}">
        <p14:creationId xmlns:p14="http://schemas.microsoft.com/office/powerpoint/2010/main" val="238905514"/>
      </p:ext>
    </p:extLst>
  </p:cSld>
  <p:clrMapOvr>
    <a:masterClrMapping/>
  </p:clrMapOvr>
  <p:extLst>
    <p:ext uri="{DCECCB84-F9BA-43D5-87BE-67443E8EF086}">
      <p15:sldGuideLst xmlns:p15="http://schemas.microsoft.com/office/powerpoint/2012/main">
        <p15:guide id="1" orient="horz" pos="2160">
          <p15:clr>
            <a:srgbClr val="FBAE40"/>
          </p15:clr>
        </p15:guide>
        <p15:guide id="2" pos="71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 Image slide">
    <p:spTree>
      <p:nvGrpSpPr>
        <p:cNvPr id="1" name=""/>
        <p:cNvGrpSpPr/>
        <p:nvPr/>
      </p:nvGrpSpPr>
      <p:grpSpPr>
        <a:xfrm>
          <a:off x="0" y="0"/>
          <a:ext cx="0" cy="0"/>
          <a:chOff x="0" y="0"/>
          <a:chExt cx="0" cy="0"/>
        </a:xfrm>
      </p:grpSpPr>
      <p:sp>
        <p:nvSpPr>
          <p:cNvPr id="8" name="Rectangle 7"/>
          <p:cNvSpPr/>
          <p:nvPr userDrawn="1"/>
        </p:nvSpPr>
        <p:spPr>
          <a:xfrm>
            <a:off x="0" y="0"/>
            <a:ext cx="12192000" cy="64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 name="Picture Placeholder 2">
            <a:extLst>
              <a:ext uri="{FF2B5EF4-FFF2-40B4-BE49-F238E27FC236}">
                <a16:creationId xmlns:a16="http://schemas.microsoft.com/office/drawing/2014/main" id="{E9D39E85-EFFF-DCF1-16B5-60E5683E65ED}"/>
              </a:ext>
            </a:extLst>
          </p:cNvPr>
          <p:cNvSpPr>
            <a:spLocks noGrp="1"/>
          </p:cNvSpPr>
          <p:nvPr>
            <p:ph type="pic" sz="quarter" idx="12" hasCustomPrompt="1"/>
          </p:nvPr>
        </p:nvSpPr>
        <p:spPr>
          <a:xfrm>
            <a:off x="319970" y="852612"/>
            <a:ext cx="4191645" cy="3344138"/>
          </a:xfrm>
          <a:prstGeom prst="rect">
            <a:avLst/>
          </a:prstGeom>
        </p:spPr>
        <p:txBody>
          <a:bodyPr>
            <a:normAutofit/>
          </a:bodyPr>
          <a:lstStyle>
            <a:lvl1pPr marL="0" indent="0">
              <a:buNone/>
              <a:defRPr sz="1000"/>
            </a:lvl1pPr>
          </a:lstStyle>
          <a:p>
            <a:r>
              <a:rPr lang="en-US" dirty="0"/>
              <a:t>Illustration place</a:t>
            </a:r>
          </a:p>
        </p:txBody>
      </p:sp>
      <p:sp>
        <p:nvSpPr>
          <p:cNvPr id="7" name="Text Placeholder 2"/>
          <p:cNvSpPr>
            <a:spLocks noGrp="1"/>
          </p:cNvSpPr>
          <p:nvPr>
            <p:ph type="body" idx="13" hasCustomPrompt="1"/>
          </p:nvPr>
        </p:nvSpPr>
        <p:spPr>
          <a:xfrm>
            <a:off x="10696756" y="51435"/>
            <a:ext cx="1152344" cy="537210"/>
          </a:xfrm>
          <a:prstGeom prst="rect">
            <a:avLst/>
          </a:prstGeom>
          <a:solidFill>
            <a:schemeClr val="tx1"/>
          </a:solidFill>
        </p:spPr>
        <p:txBody>
          <a:bodyPr anchor="ctr">
            <a:normAutofit/>
          </a:bodyPr>
          <a:lstStyle>
            <a:lvl1pPr marL="0" indent="0" algn="r">
              <a:buNone/>
              <a:defRPr sz="2600" b="1" baseline="0">
                <a:solidFill>
                  <a:schemeClr val="bg1"/>
                </a:solidFill>
                <a:latin typeface="Exo 2" pitchFamily="2" charset="-52"/>
                <a:ea typeface="Exo 2" pitchFamily="2" charset="-52"/>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9" name="Text Placeholder 2"/>
          <p:cNvSpPr>
            <a:spLocks noGrp="1"/>
          </p:cNvSpPr>
          <p:nvPr>
            <p:ph type="body" idx="11" hasCustomPrompt="1"/>
          </p:nvPr>
        </p:nvSpPr>
        <p:spPr>
          <a:xfrm>
            <a:off x="319970" y="51435"/>
            <a:ext cx="10268956" cy="537210"/>
          </a:xfrm>
          <a:prstGeom prst="rect">
            <a:avLst/>
          </a:prstGeom>
        </p:spPr>
        <p:txBody>
          <a:bodyPr anchor="ctr">
            <a:normAutofit/>
          </a:bodyPr>
          <a:lstStyle>
            <a:lvl1pPr marL="0" indent="0">
              <a:buNone/>
              <a:defRPr sz="2600" b="1" baseline="0">
                <a:solidFill>
                  <a:schemeClr val="bg1"/>
                </a:solidFill>
                <a:latin typeface="Exo 2" pitchFamily="2" charset="-52"/>
                <a:ea typeface="Exo 2" pitchFamily="2" charset="-52"/>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Slide Title</a:t>
            </a:r>
          </a:p>
        </p:txBody>
      </p:sp>
      <p:sp>
        <p:nvSpPr>
          <p:cNvPr id="12" name="Text Placeholder 2"/>
          <p:cNvSpPr>
            <a:spLocks noGrp="1"/>
          </p:cNvSpPr>
          <p:nvPr>
            <p:ph type="body" idx="14" hasCustomPrompt="1"/>
          </p:nvPr>
        </p:nvSpPr>
        <p:spPr>
          <a:xfrm>
            <a:off x="4697083" y="2068938"/>
            <a:ext cx="2734574" cy="3365703"/>
          </a:xfrm>
          <a:prstGeom prst="rect">
            <a:avLst/>
          </a:prstGeom>
        </p:spPr>
        <p:txBody>
          <a:bodyPr anchor="t">
            <a:normAutofit/>
          </a:bodyPr>
          <a:lstStyle>
            <a:lvl1pPr marL="0" indent="0">
              <a:lnSpc>
                <a:spcPct val="120000"/>
              </a:lnSpc>
              <a:spcBef>
                <a:spcPts val="1800"/>
              </a:spcBef>
              <a:buNone/>
              <a:defRPr sz="1800" b="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p>
        </p:txBody>
      </p:sp>
      <p:sp>
        <p:nvSpPr>
          <p:cNvPr id="14" name="Picture Placeholder 2">
            <a:extLst>
              <a:ext uri="{FF2B5EF4-FFF2-40B4-BE49-F238E27FC236}">
                <a16:creationId xmlns:a16="http://schemas.microsoft.com/office/drawing/2014/main" id="{E9D39E85-EFFF-DCF1-16B5-60E5683E65ED}"/>
              </a:ext>
            </a:extLst>
          </p:cNvPr>
          <p:cNvSpPr>
            <a:spLocks noGrp="1"/>
          </p:cNvSpPr>
          <p:nvPr>
            <p:ph type="pic" sz="quarter" idx="15" hasCustomPrompt="1"/>
          </p:nvPr>
        </p:nvSpPr>
        <p:spPr>
          <a:xfrm>
            <a:off x="7617125" y="3298201"/>
            <a:ext cx="4231975" cy="3344138"/>
          </a:xfrm>
          <a:prstGeom prst="rect">
            <a:avLst/>
          </a:prstGeom>
        </p:spPr>
        <p:txBody>
          <a:bodyPr>
            <a:normAutofit/>
          </a:bodyPr>
          <a:lstStyle>
            <a:lvl1pPr marL="0" indent="0">
              <a:buNone/>
              <a:defRPr sz="1000"/>
            </a:lvl1pPr>
          </a:lstStyle>
          <a:p>
            <a:r>
              <a:rPr lang="en-US" dirty="0"/>
              <a:t>Illustration place</a:t>
            </a:r>
          </a:p>
        </p:txBody>
      </p:sp>
      <p:sp>
        <p:nvSpPr>
          <p:cNvPr id="15" name="Text Placeholder 2"/>
          <p:cNvSpPr>
            <a:spLocks noGrp="1"/>
          </p:cNvSpPr>
          <p:nvPr>
            <p:ph type="body" idx="16" hasCustomPrompt="1"/>
          </p:nvPr>
        </p:nvSpPr>
        <p:spPr>
          <a:xfrm>
            <a:off x="319970" y="4409283"/>
            <a:ext cx="2734574" cy="2151538"/>
          </a:xfrm>
          <a:prstGeom prst="rect">
            <a:avLst/>
          </a:prstGeom>
        </p:spPr>
        <p:txBody>
          <a:bodyPr anchor="t">
            <a:normAutofit/>
          </a:bodyPr>
          <a:lstStyle>
            <a:lvl1pPr marL="285750" indent="-285750">
              <a:lnSpc>
                <a:spcPct val="120000"/>
              </a:lnSpc>
              <a:spcBef>
                <a:spcPts val="1800"/>
              </a:spcBef>
              <a:buFont typeface="Wingdings" panose="05000000000000000000" pitchFamily="2" charset="2"/>
              <a:buChar char="v"/>
              <a:defRPr sz="1800" b="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p>
        </p:txBody>
      </p:sp>
      <p:sp>
        <p:nvSpPr>
          <p:cNvPr id="16" name="Text Placeholder 2"/>
          <p:cNvSpPr>
            <a:spLocks noGrp="1"/>
          </p:cNvSpPr>
          <p:nvPr>
            <p:ph type="body" idx="17" hasCustomPrompt="1"/>
          </p:nvPr>
        </p:nvSpPr>
        <p:spPr>
          <a:xfrm>
            <a:off x="9114526" y="852612"/>
            <a:ext cx="2734574" cy="2151538"/>
          </a:xfrm>
          <a:prstGeom prst="rect">
            <a:avLst/>
          </a:prstGeom>
        </p:spPr>
        <p:txBody>
          <a:bodyPr anchor="t">
            <a:normAutofit/>
          </a:bodyPr>
          <a:lstStyle>
            <a:lvl1pPr marL="285750" indent="-285750">
              <a:lnSpc>
                <a:spcPct val="120000"/>
              </a:lnSpc>
              <a:spcBef>
                <a:spcPts val="1800"/>
              </a:spcBef>
              <a:buFont typeface="Wingdings" panose="05000000000000000000" pitchFamily="2" charset="2"/>
              <a:buChar char="v"/>
              <a:defRPr sz="1800" b="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p>
        </p:txBody>
      </p:sp>
    </p:spTree>
    <p:extLst>
      <p:ext uri="{BB962C8B-B14F-4D97-AF65-F5344CB8AC3E}">
        <p14:creationId xmlns:p14="http://schemas.microsoft.com/office/powerpoint/2010/main" val="1155492967"/>
      </p:ext>
    </p:extLst>
  </p:cSld>
  <p:clrMapOvr>
    <a:masterClrMapping/>
  </p:clrMapOvr>
  <p:extLst>
    <p:ext uri="{DCECCB84-F9BA-43D5-87BE-67443E8EF086}">
      <p15:sldGuideLst xmlns:p15="http://schemas.microsoft.com/office/powerpoint/2012/main">
        <p15:guide id="1" orient="horz" pos="2160">
          <p15:clr>
            <a:srgbClr val="FBAE40"/>
          </p15:clr>
        </p15:guide>
        <p15:guide id="2" pos="71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8" name="Rectangle 7"/>
          <p:cNvSpPr/>
          <p:nvPr userDrawn="1"/>
        </p:nvSpPr>
        <p:spPr>
          <a:xfrm>
            <a:off x="0" y="0"/>
            <a:ext cx="12192000" cy="64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Text Placeholder 2"/>
          <p:cNvSpPr>
            <a:spLocks noGrp="1"/>
          </p:cNvSpPr>
          <p:nvPr>
            <p:ph type="body" idx="1" hasCustomPrompt="1"/>
          </p:nvPr>
        </p:nvSpPr>
        <p:spPr>
          <a:xfrm>
            <a:off x="761929" y="1040130"/>
            <a:ext cx="5067371" cy="537210"/>
          </a:xfrm>
          <a:prstGeom prst="rect">
            <a:avLst/>
          </a:prstGeom>
        </p:spPr>
        <p:txBody>
          <a:bodyPr anchor="ctr">
            <a:normAutofit/>
          </a:bodyPr>
          <a:lstStyle>
            <a:lvl1pPr marL="0" indent="0">
              <a:buNone/>
              <a:defRPr sz="2600" b="1" baseline="0">
                <a:solidFill>
                  <a:srgbClr val="0F2E7C"/>
                </a:solidFill>
                <a:latin typeface="Arial Bold" panose="020B0704020202020204" pitchFamily="34" charset="0"/>
                <a:ea typeface="Noto Sans" panose="020B0502040504020204" pitchFamily="34"/>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 of Slide</a:t>
            </a:r>
          </a:p>
        </p:txBody>
      </p:sp>
      <p:sp>
        <p:nvSpPr>
          <p:cNvPr id="13" name="Text Placeholder 2"/>
          <p:cNvSpPr>
            <a:spLocks noGrp="1"/>
          </p:cNvSpPr>
          <p:nvPr>
            <p:ph type="body" idx="10" hasCustomPrompt="1"/>
          </p:nvPr>
        </p:nvSpPr>
        <p:spPr>
          <a:xfrm>
            <a:off x="761929" y="2489981"/>
            <a:ext cx="5067371" cy="3461532"/>
          </a:xfrm>
          <a:prstGeom prst="rect">
            <a:avLst/>
          </a:prstGeom>
        </p:spPr>
        <p:txBody>
          <a:bodyPr anchor="t">
            <a:normAutofit/>
          </a:bodyPr>
          <a:lstStyle>
            <a:lvl1pPr marL="0" indent="0">
              <a:lnSpc>
                <a:spcPct val="140000"/>
              </a:lnSpc>
              <a:spcBef>
                <a:spcPts val="0"/>
              </a:spcBef>
              <a:buNone/>
              <a:defRPr sz="1800" b="0" baseline="0">
                <a:solidFill>
                  <a:srgbClr val="0F2E7C"/>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p>
        </p:txBody>
      </p:sp>
      <p:sp>
        <p:nvSpPr>
          <p:cNvPr id="3" name="Picture Placeholder 2">
            <a:extLst>
              <a:ext uri="{FF2B5EF4-FFF2-40B4-BE49-F238E27FC236}">
                <a16:creationId xmlns:a16="http://schemas.microsoft.com/office/drawing/2014/main" id="{E9D39E85-EFFF-DCF1-16B5-60E5683E65ED}"/>
              </a:ext>
            </a:extLst>
          </p:cNvPr>
          <p:cNvSpPr>
            <a:spLocks noGrp="1"/>
          </p:cNvSpPr>
          <p:nvPr>
            <p:ph type="pic" sz="quarter" idx="12" hasCustomPrompt="1"/>
          </p:nvPr>
        </p:nvSpPr>
        <p:spPr>
          <a:xfrm>
            <a:off x="6242331" y="1690811"/>
            <a:ext cx="5478183" cy="3723631"/>
          </a:xfrm>
          <a:prstGeom prst="rect">
            <a:avLst/>
          </a:prstGeom>
        </p:spPr>
        <p:txBody>
          <a:bodyPr>
            <a:normAutofit/>
          </a:bodyPr>
          <a:lstStyle>
            <a:lvl1pPr marL="0" indent="0">
              <a:buNone/>
              <a:defRPr sz="1000"/>
            </a:lvl1pPr>
          </a:lstStyle>
          <a:p>
            <a:r>
              <a:rPr lang="en-US" dirty="0"/>
              <a:t>Illustration</a:t>
            </a:r>
          </a:p>
        </p:txBody>
      </p:sp>
      <p:sp>
        <p:nvSpPr>
          <p:cNvPr id="7" name="Text Placeholder 2"/>
          <p:cNvSpPr>
            <a:spLocks noGrp="1"/>
          </p:cNvSpPr>
          <p:nvPr>
            <p:ph type="body" idx="13" hasCustomPrompt="1"/>
          </p:nvPr>
        </p:nvSpPr>
        <p:spPr>
          <a:xfrm>
            <a:off x="761929" y="1621678"/>
            <a:ext cx="5067371" cy="511922"/>
          </a:xfrm>
          <a:prstGeom prst="rect">
            <a:avLst/>
          </a:prstGeom>
        </p:spPr>
        <p:txBody>
          <a:bodyPr anchor="t">
            <a:normAutofit/>
          </a:bodyPr>
          <a:lstStyle>
            <a:lvl1pPr marL="0" indent="0">
              <a:lnSpc>
                <a:spcPct val="120000"/>
              </a:lnSpc>
              <a:buNone/>
              <a:defRPr sz="2000" b="1" baseline="0">
                <a:solidFill>
                  <a:srgbClr val="00AEEA"/>
                </a:solidFill>
                <a:latin typeface="Arial Bold" panose="020B0704020202020204" pitchFamily="34" charset="0"/>
                <a:ea typeface="Noto Sans" panose="020B0502040504020204" pitchFamily="34"/>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9" name="Text Placeholder 2"/>
          <p:cNvSpPr>
            <a:spLocks noGrp="1"/>
          </p:cNvSpPr>
          <p:nvPr>
            <p:ph type="body" idx="14" hasCustomPrompt="1"/>
          </p:nvPr>
        </p:nvSpPr>
        <p:spPr>
          <a:xfrm>
            <a:off x="10696756" y="51435"/>
            <a:ext cx="1106626" cy="537210"/>
          </a:xfrm>
          <a:prstGeom prst="rect">
            <a:avLst/>
          </a:prstGeom>
          <a:solidFill>
            <a:schemeClr val="tx1"/>
          </a:solidFill>
        </p:spPr>
        <p:txBody>
          <a:bodyPr anchor="ctr">
            <a:normAutofit/>
          </a:bodyPr>
          <a:lstStyle>
            <a:lvl1pPr marL="0" indent="0" algn="r">
              <a:buNone/>
              <a:defRPr sz="2600" b="1" baseline="0">
                <a:solidFill>
                  <a:schemeClr val="bg1"/>
                </a:solidFill>
                <a:latin typeface="Exo 2" pitchFamily="2" charset="-52"/>
                <a:ea typeface="Exo 2" pitchFamily="2" charset="-52"/>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12" name="Text Placeholder 2"/>
          <p:cNvSpPr>
            <a:spLocks noGrp="1"/>
          </p:cNvSpPr>
          <p:nvPr>
            <p:ph type="body" idx="11" hasCustomPrompt="1"/>
          </p:nvPr>
        </p:nvSpPr>
        <p:spPr>
          <a:xfrm>
            <a:off x="319970" y="51435"/>
            <a:ext cx="10268956" cy="537210"/>
          </a:xfrm>
          <a:prstGeom prst="rect">
            <a:avLst/>
          </a:prstGeom>
        </p:spPr>
        <p:txBody>
          <a:bodyPr anchor="ctr">
            <a:normAutofit/>
          </a:bodyPr>
          <a:lstStyle>
            <a:lvl1pPr marL="0" indent="0">
              <a:buNone/>
              <a:defRPr sz="2600" b="1" baseline="0">
                <a:solidFill>
                  <a:schemeClr val="bg1"/>
                </a:solidFill>
                <a:latin typeface="Exo 2" pitchFamily="2" charset="-52"/>
                <a:ea typeface="Exo 2" pitchFamily="2" charset="-52"/>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Slide Title</a:t>
            </a:r>
          </a:p>
        </p:txBody>
      </p:sp>
    </p:spTree>
    <p:extLst>
      <p:ext uri="{BB962C8B-B14F-4D97-AF65-F5344CB8AC3E}">
        <p14:creationId xmlns:p14="http://schemas.microsoft.com/office/powerpoint/2010/main" val="3762996557"/>
      </p:ext>
    </p:extLst>
  </p:cSld>
  <p:clrMapOvr>
    <a:masterClrMapping/>
  </p:clrMapOvr>
  <p:extLst>
    <p:ext uri="{DCECCB84-F9BA-43D5-87BE-67443E8EF086}">
      <p15:sldGuideLst xmlns:p15="http://schemas.microsoft.com/office/powerpoint/2012/main">
        <p15:guide id="1" orient="horz" pos="2160">
          <p15:clr>
            <a:srgbClr val="FBAE40"/>
          </p15:clr>
        </p15:guide>
        <p15:guide id="2" pos="71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b and Mobile App 1">
    <p:spTree>
      <p:nvGrpSpPr>
        <p:cNvPr id="1" name=""/>
        <p:cNvGrpSpPr/>
        <p:nvPr/>
      </p:nvGrpSpPr>
      <p:grpSpPr>
        <a:xfrm>
          <a:off x="0" y="0"/>
          <a:ext cx="0" cy="0"/>
          <a:chOff x="0" y="0"/>
          <a:chExt cx="0" cy="0"/>
        </a:xfrm>
      </p:grpSpPr>
      <p:sp>
        <p:nvSpPr>
          <p:cNvPr id="8" name="Rectangle 7"/>
          <p:cNvSpPr/>
          <p:nvPr userDrawn="1"/>
        </p:nvSpPr>
        <p:spPr>
          <a:xfrm>
            <a:off x="0" y="0"/>
            <a:ext cx="12192000" cy="64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Text Placeholder 2"/>
          <p:cNvSpPr>
            <a:spLocks noGrp="1"/>
          </p:cNvSpPr>
          <p:nvPr>
            <p:ph type="body" idx="1" hasCustomPrompt="1"/>
          </p:nvPr>
        </p:nvSpPr>
        <p:spPr>
          <a:xfrm>
            <a:off x="761929" y="1040130"/>
            <a:ext cx="5334072" cy="537210"/>
          </a:xfrm>
          <a:prstGeom prst="rect">
            <a:avLst/>
          </a:prstGeom>
        </p:spPr>
        <p:txBody>
          <a:bodyPr anchor="ctr">
            <a:normAutofit/>
          </a:bodyPr>
          <a:lstStyle>
            <a:lvl1pPr marL="0" indent="0">
              <a:buNone/>
              <a:defRPr sz="2600" b="1" baseline="0">
                <a:solidFill>
                  <a:srgbClr val="0F2E7C"/>
                </a:solidFill>
                <a:latin typeface="Arial Bold" panose="020B0704020202020204" pitchFamily="34" charset="0"/>
                <a:ea typeface="Noto Sans" panose="020B0502040504020204" pitchFamily="34"/>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 of Slide</a:t>
            </a:r>
          </a:p>
        </p:txBody>
      </p:sp>
      <p:sp>
        <p:nvSpPr>
          <p:cNvPr id="13" name="Text Placeholder 2"/>
          <p:cNvSpPr>
            <a:spLocks noGrp="1"/>
          </p:cNvSpPr>
          <p:nvPr>
            <p:ph type="body" idx="10" hasCustomPrompt="1"/>
          </p:nvPr>
        </p:nvSpPr>
        <p:spPr>
          <a:xfrm>
            <a:off x="761928" y="1690687"/>
            <a:ext cx="5334072" cy="1161370"/>
          </a:xfrm>
          <a:prstGeom prst="rect">
            <a:avLst/>
          </a:prstGeom>
        </p:spPr>
        <p:txBody>
          <a:bodyPr anchor="t">
            <a:normAutofit/>
          </a:bodyPr>
          <a:lstStyle>
            <a:lvl1pPr marL="0" indent="0">
              <a:lnSpc>
                <a:spcPct val="120000"/>
              </a:lnSpc>
              <a:spcBef>
                <a:spcPts val="1200"/>
              </a:spcBef>
              <a:buNone/>
              <a:defRPr sz="1600" b="0" baseline="0">
                <a:solidFill>
                  <a:srgbClr val="0F2E7C"/>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p>
        </p:txBody>
      </p:sp>
      <p:sp>
        <p:nvSpPr>
          <p:cNvPr id="3" name="Picture Placeholder 2">
            <a:extLst>
              <a:ext uri="{FF2B5EF4-FFF2-40B4-BE49-F238E27FC236}">
                <a16:creationId xmlns:a16="http://schemas.microsoft.com/office/drawing/2014/main" id="{E9D39E85-EFFF-DCF1-16B5-60E5683E65ED}"/>
              </a:ext>
            </a:extLst>
          </p:cNvPr>
          <p:cNvSpPr>
            <a:spLocks noGrp="1"/>
          </p:cNvSpPr>
          <p:nvPr>
            <p:ph type="pic" sz="quarter" idx="12" hasCustomPrompt="1"/>
          </p:nvPr>
        </p:nvSpPr>
        <p:spPr>
          <a:xfrm>
            <a:off x="6464237" y="1717267"/>
            <a:ext cx="4965833" cy="4207236"/>
          </a:xfrm>
          <a:prstGeom prst="rect">
            <a:avLst/>
          </a:prstGeom>
        </p:spPr>
        <p:txBody>
          <a:bodyPr>
            <a:normAutofit/>
          </a:bodyPr>
          <a:lstStyle>
            <a:lvl1pPr marL="0" indent="0">
              <a:buNone/>
              <a:defRPr sz="1000"/>
            </a:lvl1pPr>
          </a:lstStyle>
          <a:p>
            <a:r>
              <a:rPr lang="en-US" dirty="0"/>
              <a:t>Illustration place</a:t>
            </a:r>
          </a:p>
        </p:txBody>
      </p:sp>
      <p:sp>
        <p:nvSpPr>
          <p:cNvPr id="9" name="Picture Placeholder 6">
            <a:extLst>
              <a:ext uri="{FF2B5EF4-FFF2-40B4-BE49-F238E27FC236}">
                <a16:creationId xmlns:a16="http://schemas.microsoft.com/office/drawing/2014/main" id="{51FD31C5-FB8D-1283-D2D3-980879EF1B73}"/>
              </a:ext>
            </a:extLst>
          </p:cNvPr>
          <p:cNvSpPr>
            <a:spLocks noGrp="1"/>
          </p:cNvSpPr>
          <p:nvPr>
            <p:ph type="pic" sz="quarter" idx="14"/>
          </p:nvPr>
        </p:nvSpPr>
        <p:spPr>
          <a:xfrm>
            <a:off x="761928" y="4166156"/>
            <a:ext cx="553305" cy="554638"/>
          </a:xfrm>
          <a:prstGeom prst="rect">
            <a:avLst/>
          </a:prstGeom>
        </p:spPr>
        <p:txBody>
          <a:bodyPr>
            <a:normAutofit/>
          </a:bodyPr>
          <a:lstStyle>
            <a:lvl1pPr>
              <a:defRPr sz="600"/>
            </a:lvl1pPr>
          </a:lstStyle>
          <a:p>
            <a:endParaRPr lang="en-US" dirty="0"/>
          </a:p>
        </p:txBody>
      </p:sp>
      <p:sp>
        <p:nvSpPr>
          <p:cNvPr id="12" name="Picture Placeholder 6">
            <a:extLst>
              <a:ext uri="{FF2B5EF4-FFF2-40B4-BE49-F238E27FC236}">
                <a16:creationId xmlns:a16="http://schemas.microsoft.com/office/drawing/2014/main" id="{12846BA2-4AF3-BB00-24E6-2232C34BD515}"/>
              </a:ext>
            </a:extLst>
          </p:cNvPr>
          <p:cNvSpPr>
            <a:spLocks noGrp="1"/>
          </p:cNvSpPr>
          <p:nvPr>
            <p:ph type="pic" sz="quarter" idx="15"/>
          </p:nvPr>
        </p:nvSpPr>
        <p:spPr>
          <a:xfrm>
            <a:off x="761928" y="5196693"/>
            <a:ext cx="553305" cy="554638"/>
          </a:xfrm>
          <a:prstGeom prst="rect">
            <a:avLst/>
          </a:prstGeom>
        </p:spPr>
        <p:txBody>
          <a:bodyPr>
            <a:normAutofit/>
          </a:bodyPr>
          <a:lstStyle>
            <a:lvl1pPr>
              <a:defRPr sz="600"/>
            </a:lvl1pPr>
          </a:lstStyle>
          <a:p>
            <a:endParaRPr lang="en-US" dirty="0"/>
          </a:p>
        </p:txBody>
      </p:sp>
      <p:sp>
        <p:nvSpPr>
          <p:cNvPr id="17" name="Text Placeholder 2">
            <a:extLst>
              <a:ext uri="{FF2B5EF4-FFF2-40B4-BE49-F238E27FC236}">
                <a16:creationId xmlns:a16="http://schemas.microsoft.com/office/drawing/2014/main" id="{E730C55E-7AA8-59BB-B8DD-B258A4AC365D}"/>
              </a:ext>
            </a:extLst>
          </p:cNvPr>
          <p:cNvSpPr>
            <a:spLocks noGrp="1"/>
          </p:cNvSpPr>
          <p:nvPr>
            <p:ph type="body" idx="18" hasCustomPrompt="1"/>
          </p:nvPr>
        </p:nvSpPr>
        <p:spPr>
          <a:xfrm>
            <a:off x="1604357" y="4095664"/>
            <a:ext cx="4493163" cy="669204"/>
          </a:xfrm>
          <a:prstGeom prst="rect">
            <a:avLst/>
          </a:prstGeom>
        </p:spPr>
        <p:txBody>
          <a:bodyPr anchor="ctr">
            <a:normAutofit/>
          </a:bodyPr>
          <a:lstStyle>
            <a:lvl1pPr marL="0" indent="0">
              <a:lnSpc>
                <a:spcPct val="120000"/>
              </a:lnSpc>
              <a:spcBef>
                <a:spcPts val="0"/>
              </a:spcBef>
              <a:buNone/>
              <a:defRPr sz="1600" b="0" baseline="0">
                <a:solidFill>
                  <a:srgbClr val="0F2E7C"/>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p>
        </p:txBody>
      </p:sp>
      <p:sp>
        <p:nvSpPr>
          <p:cNvPr id="18" name="Text Placeholder 2">
            <a:extLst>
              <a:ext uri="{FF2B5EF4-FFF2-40B4-BE49-F238E27FC236}">
                <a16:creationId xmlns:a16="http://schemas.microsoft.com/office/drawing/2014/main" id="{7B834265-01B3-FAD6-D8E9-F52420B85F0C}"/>
              </a:ext>
            </a:extLst>
          </p:cNvPr>
          <p:cNvSpPr>
            <a:spLocks noGrp="1"/>
          </p:cNvSpPr>
          <p:nvPr>
            <p:ph type="body" idx="19" hasCustomPrompt="1"/>
          </p:nvPr>
        </p:nvSpPr>
        <p:spPr>
          <a:xfrm>
            <a:off x="1620983" y="5126199"/>
            <a:ext cx="4479579" cy="669204"/>
          </a:xfrm>
          <a:prstGeom prst="rect">
            <a:avLst/>
          </a:prstGeom>
        </p:spPr>
        <p:txBody>
          <a:bodyPr anchor="ctr">
            <a:normAutofit/>
          </a:bodyPr>
          <a:lstStyle>
            <a:lvl1pPr marL="0" indent="0">
              <a:lnSpc>
                <a:spcPct val="120000"/>
              </a:lnSpc>
              <a:spcBef>
                <a:spcPts val="0"/>
              </a:spcBef>
              <a:buNone/>
              <a:defRPr sz="1600" b="0" baseline="0">
                <a:solidFill>
                  <a:srgbClr val="0F2E7C"/>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p>
        </p:txBody>
      </p:sp>
      <p:sp>
        <p:nvSpPr>
          <p:cNvPr id="20" name="Picture Placeholder 6">
            <a:extLst>
              <a:ext uri="{FF2B5EF4-FFF2-40B4-BE49-F238E27FC236}">
                <a16:creationId xmlns:a16="http://schemas.microsoft.com/office/drawing/2014/main" id="{32FD8D13-B95B-08FF-7D38-5ED1B8EA300B}"/>
              </a:ext>
            </a:extLst>
          </p:cNvPr>
          <p:cNvSpPr>
            <a:spLocks noGrp="1"/>
          </p:cNvSpPr>
          <p:nvPr>
            <p:ph type="pic" sz="quarter" idx="20"/>
          </p:nvPr>
        </p:nvSpPr>
        <p:spPr>
          <a:xfrm>
            <a:off x="761928" y="3233590"/>
            <a:ext cx="553305" cy="554638"/>
          </a:xfrm>
          <a:prstGeom prst="rect">
            <a:avLst/>
          </a:prstGeom>
        </p:spPr>
        <p:txBody>
          <a:bodyPr>
            <a:normAutofit/>
          </a:bodyPr>
          <a:lstStyle>
            <a:lvl1pPr>
              <a:defRPr sz="600"/>
            </a:lvl1pPr>
          </a:lstStyle>
          <a:p>
            <a:endParaRPr lang="en-US" dirty="0"/>
          </a:p>
        </p:txBody>
      </p:sp>
      <p:sp>
        <p:nvSpPr>
          <p:cNvPr id="21" name="Text Placeholder 2">
            <a:extLst>
              <a:ext uri="{FF2B5EF4-FFF2-40B4-BE49-F238E27FC236}">
                <a16:creationId xmlns:a16="http://schemas.microsoft.com/office/drawing/2014/main" id="{8073A5F1-D462-19D5-836E-CF4E21E57BED}"/>
              </a:ext>
            </a:extLst>
          </p:cNvPr>
          <p:cNvSpPr>
            <a:spLocks noGrp="1"/>
          </p:cNvSpPr>
          <p:nvPr>
            <p:ph type="body" idx="21" hasCustomPrompt="1"/>
          </p:nvPr>
        </p:nvSpPr>
        <p:spPr>
          <a:xfrm>
            <a:off x="1596045" y="3151680"/>
            <a:ext cx="4499955" cy="669205"/>
          </a:xfrm>
          <a:prstGeom prst="rect">
            <a:avLst/>
          </a:prstGeom>
        </p:spPr>
        <p:txBody>
          <a:bodyPr anchor="ctr">
            <a:normAutofit/>
          </a:bodyPr>
          <a:lstStyle>
            <a:lvl1pPr marL="0" indent="0">
              <a:lnSpc>
                <a:spcPct val="120000"/>
              </a:lnSpc>
              <a:spcBef>
                <a:spcPts val="0"/>
              </a:spcBef>
              <a:buNone/>
              <a:defRPr sz="1600" b="0" baseline="0">
                <a:solidFill>
                  <a:srgbClr val="0F2E7C"/>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p>
        </p:txBody>
      </p:sp>
      <p:sp>
        <p:nvSpPr>
          <p:cNvPr id="14" name="Text Placeholder 2"/>
          <p:cNvSpPr>
            <a:spLocks noGrp="1"/>
          </p:cNvSpPr>
          <p:nvPr>
            <p:ph type="body" idx="22" hasCustomPrompt="1"/>
          </p:nvPr>
        </p:nvSpPr>
        <p:spPr>
          <a:xfrm>
            <a:off x="10696756" y="51435"/>
            <a:ext cx="1106626" cy="537210"/>
          </a:xfrm>
          <a:prstGeom prst="rect">
            <a:avLst/>
          </a:prstGeom>
          <a:solidFill>
            <a:schemeClr val="tx1"/>
          </a:solidFill>
        </p:spPr>
        <p:txBody>
          <a:bodyPr anchor="ctr">
            <a:normAutofit/>
          </a:bodyPr>
          <a:lstStyle>
            <a:lvl1pPr marL="0" indent="0" algn="r">
              <a:buNone/>
              <a:defRPr sz="2600" b="1" baseline="0">
                <a:solidFill>
                  <a:schemeClr val="bg1"/>
                </a:solidFill>
                <a:latin typeface="Exo 2" pitchFamily="2" charset="-52"/>
                <a:ea typeface="Exo 2" pitchFamily="2" charset="-52"/>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15" name="Text Placeholder 2"/>
          <p:cNvSpPr>
            <a:spLocks noGrp="1"/>
          </p:cNvSpPr>
          <p:nvPr>
            <p:ph type="body" idx="11" hasCustomPrompt="1"/>
          </p:nvPr>
        </p:nvSpPr>
        <p:spPr>
          <a:xfrm>
            <a:off x="319970" y="51435"/>
            <a:ext cx="10268956" cy="537210"/>
          </a:xfrm>
          <a:prstGeom prst="rect">
            <a:avLst/>
          </a:prstGeom>
        </p:spPr>
        <p:txBody>
          <a:bodyPr anchor="ctr">
            <a:normAutofit/>
          </a:bodyPr>
          <a:lstStyle>
            <a:lvl1pPr marL="0" indent="0">
              <a:buNone/>
              <a:defRPr sz="2600" b="1" baseline="0">
                <a:solidFill>
                  <a:schemeClr val="bg1"/>
                </a:solidFill>
                <a:latin typeface="Exo 2" pitchFamily="2" charset="-52"/>
                <a:ea typeface="Exo 2" pitchFamily="2" charset="-52"/>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Slide Title</a:t>
            </a:r>
          </a:p>
        </p:txBody>
      </p:sp>
    </p:spTree>
    <p:extLst>
      <p:ext uri="{BB962C8B-B14F-4D97-AF65-F5344CB8AC3E}">
        <p14:creationId xmlns:p14="http://schemas.microsoft.com/office/powerpoint/2010/main" val="1611978139"/>
      </p:ext>
    </p:extLst>
  </p:cSld>
  <p:clrMapOvr>
    <a:masterClrMapping/>
  </p:clrMapOvr>
  <p:extLst>
    <p:ext uri="{DCECCB84-F9BA-43D5-87BE-67443E8EF086}">
      <p15:sldGuideLst xmlns:p15="http://schemas.microsoft.com/office/powerpoint/2012/main">
        <p15:guide id="1" orient="horz" pos="3657" userDrawn="1">
          <p15:clr>
            <a:srgbClr val="FBAE40"/>
          </p15:clr>
        </p15:guide>
        <p15:guide id="2" pos="86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with FH Picture">
    <p:spTree>
      <p:nvGrpSpPr>
        <p:cNvPr id="1" name=""/>
        <p:cNvGrpSpPr/>
        <p:nvPr/>
      </p:nvGrpSpPr>
      <p:grpSpPr>
        <a:xfrm>
          <a:off x="0" y="0"/>
          <a:ext cx="0" cy="0"/>
          <a:chOff x="0" y="0"/>
          <a:chExt cx="0" cy="0"/>
        </a:xfrm>
      </p:grpSpPr>
      <p:sp>
        <p:nvSpPr>
          <p:cNvPr id="8" name="Rectangle 7"/>
          <p:cNvSpPr/>
          <p:nvPr userDrawn="1"/>
        </p:nvSpPr>
        <p:spPr>
          <a:xfrm>
            <a:off x="0" y="0"/>
            <a:ext cx="12192000" cy="64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6" name="Text Placeholder 5"/>
          <p:cNvSpPr>
            <a:spLocks noGrp="1"/>
          </p:cNvSpPr>
          <p:nvPr>
            <p:ph type="body" sz="quarter" idx="13" hasCustomPrompt="1"/>
          </p:nvPr>
        </p:nvSpPr>
        <p:spPr>
          <a:xfrm>
            <a:off x="319898" y="4758942"/>
            <a:ext cx="6004702" cy="1314198"/>
          </a:xfrm>
          <a:prstGeom prst="rect">
            <a:avLst/>
          </a:prstGeom>
        </p:spPr>
        <p:txBody>
          <a:bodyPr anchor="t">
            <a:normAutofit/>
          </a:bodyPr>
          <a:lstStyle>
            <a:lvl1pPr marL="0" indent="0">
              <a:lnSpc>
                <a:spcPct val="120000"/>
              </a:lnSpc>
              <a:spcBef>
                <a:spcPts val="1200"/>
              </a:spcBef>
              <a:buNone/>
              <a:defRPr sz="1600" b="0" i="1">
                <a:solidFill>
                  <a:srgbClr val="00AEEA"/>
                </a:solidFill>
                <a:latin typeface="Arial" panose="020B0604020202020204" pitchFamily="34" charset="0"/>
                <a:cs typeface="Arial" panose="020B0604020202020204" pitchFamily="34" charset="0"/>
              </a:defRPr>
            </a:lvl1pPr>
            <a:lvl2pPr marL="457200" indent="0">
              <a:buNone/>
              <a:defRPr/>
            </a:lvl2pPr>
          </a:lstStyle>
          <a:p>
            <a:pPr lvl="0"/>
            <a:r>
              <a:rPr lang="en-US" dirty="0"/>
              <a:t>Edit Master text styles</a:t>
            </a:r>
          </a:p>
        </p:txBody>
      </p:sp>
      <p:sp>
        <p:nvSpPr>
          <p:cNvPr id="12" name="Picture Placeholder 2">
            <a:extLst>
              <a:ext uri="{FF2B5EF4-FFF2-40B4-BE49-F238E27FC236}">
                <a16:creationId xmlns:a16="http://schemas.microsoft.com/office/drawing/2014/main" id="{E9D39E85-EFFF-DCF1-16B5-60E5683E65ED}"/>
              </a:ext>
            </a:extLst>
          </p:cNvPr>
          <p:cNvSpPr>
            <a:spLocks noGrp="1"/>
          </p:cNvSpPr>
          <p:nvPr>
            <p:ph type="pic" sz="quarter" idx="12" hasCustomPrompt="1"/>
          </p:nvPr>
        </p:nvSpPr>
        <p:spPr>
          <a:xfrm>
            <a:off x="6911340" y="635432"/>
            <a:ext cx="5280660" cy="6222568"/>
          </a:xfrm>
          <a:prstGeom prst="rect">
            <a:avLst/>
          </a:prstGeom>
        </p:spPr>
        <p:txBody>
          <a:bodyPr>
            <a:normAutofit/>
          </a:bodyPr>
          <a:lstStyle>
            <a:lvl1pPr marL="0" indent="0">
              <a:buNone/>
              <a:defRPr sz="1000"/>
            </a:lvl1pPr>
          </a:lstStyle>
          <a:p>
            <a:r>
              <a:rPr lang="en-US" dirty="0"/>
              <a:t>Illustration place, please use only files from: \\10.0.0.5\Sensika\Public\12 - </a:t>
            </a:r>
            <a:r>
              <a:rPr lang="en-US" dirty="0" err="1"/>
              <a:t>Sensika</a:t>
            </a:r>
            <a:r>
              <a:rPr lang="en-US" dirty="0"/>
              <a:t> Design Resources\01 - Illustrations</a:t>
            </a:r>
          </a:p>
        </p:txBody>
      </p:sp>
      <p:sp>
        <p:nvSpPr>
          <p:cNvPr id="15" name="Text Placeholder 2"/>
          <p:cNvSpPr>
            <a:spLocks noGrp="1"/>
          </p:cNvSpPr>
          <p:nvPr>
            <p:ph type="body" idx="14" hasCustomPrompt="1"/>
          </p:nvPr>
        </p:nvSpPr>
        <p:spPr>
          <a:xfrm>
            <a:off x="319898" y="1553026"/>
            <a:ext cx="6004702" cy="2264593"/>
          </a:xfrm>
          <a:prstGeom prst="rect">
            <a:avLst/>
          </a:prstGeom>
        </p:spPr>
        <p:txBody>
          <a:bodyPr anchor="t">
            <a:normAutofit/>
          </a:bodyPr>
          <a:lstStyle>
            <a:lvl1pPr marL="285750" indent="-285750">
              <a:lnSpc>
                <a:spcPct val="120000"/>
              </a:lnSpc>
              <a:spcBef>
                <a:spcPts val="1200"/>
              </a:spcBef>
              <a:buFont typeface="Wingdings" panose="05000000000000000000" pitchFamily="2" charset="2"/>
              <a:buChar char="ü"/>
              <a:defRPr sz="1800" b="1" baseline="0">
                <a:solidFill>
                  <a:schemeClr val="tx1"/>
                </a:solidFill>
                <a:effectLst/>
                <a:latin typeface="Exo 2" pitchFamily="2" charset="-52"/>
                <a:ea typeface="Exo 2" pitchFamily="2" charset="-52"/>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p>
        </p:txBody>
      </p:sp>
      <p:pic>
        <p:nvPicPr>
          <p:cNvPr id="17" name="Picture 16">
            <a:extLst>
              <a:ext uri="{FF2B5EF4-FFF2-40B4-BE49-F238E27FC236}">
                <a16:creationId xmlns:a16="http://schemas.microsoft.com/office/drawing/2014/main" id="{BC88B2D8-A467-E7FF-46C2-DA18055CC388}"/>
              </a:ext>
            </a:extLst>
          </p:cNvPr>
          <p:cNvPicPr>
            <a:picLocks noChangeAspect="1"/>
          </p:cNvPicPr>
          <p:nvPr userDrawn="1"/>
        </p:nvPicPr>
        <p:blipFill>
          <a:blip r:embed="rId2"/>
          <a:stretch>
            <a:fillRect/>
          </a:stretch>
        </p:blipFill>
        <p:spPr>
          <a:xfrm>
            <a:off x="449539" y="4095075"/>
            <a:ext cx="793045" cy="498766"/>
          </a:xfrm>
          <a:prstGeom prst="rect">
            <a:avLst/>
          </a:prstGeom>
        </p:spPr>
      </p:pic>
      <p:cxnSp>
        <p:nvCxnSpPr>
          <p:cNvPr id="18" name="Straight Connector 17">
            <a:extLst>
              <a:ext uri="{FF2B5EF4-FFF2-40B4-BE49-F238E27FC236}">
                <a16:creationId xmlns:a16="http://schemas.microsoft.com/office/drawing/2014/main" id="{F97C1789-95DB-C028-F28F-2B81448C97DC}"/>
              </a:ext>
            </a:extLst>
          </p:cNvPr>
          <p:cNvCxnSpPr>
            <a:cxnSpLocks/>
          </p:cNvCxnSpPr>
          <p:nvPr userDrawn="1"/>
        </p:nvCxnSpPr>
        <p:spPr>
          <a:xfrm>
            <a:off x="1272470" y="4568441"/>
            <a:ext cx="5052116" cy="0"/>
          </a:xfrm>
          <a:prstGeom prst="line">
            <a:avLst/>
          </a:prstGeom>
          <a:ln w="38100">
            <a:solidFill>
              <a:srgbClr val="00AEEA"/>
            </a:solidFill>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7F8283FD-29FD-93A8-7448-6570A36CC49B}"/>
              </a:ext>
            </a:extLst>
          </p:cNvPr>
          <p:cNvSpPr>
            <a:spLocks noGrp="1"/>
          </p:cNvSpPr>
          <p:nvPr>
            <p:ph type="body" sz="quarter" idx="15" hasCustomPrompt="1"/>
          </p:nvPr>
        </p:nvSpPr>
        <p:spPr>
          <a:xfrm>
            <a:off x="319884" y="6244113"/>
            <a:ext cx="6004702" cy="393339"/>
          </a:xfrm>
          <a:prstGeom prst="rect">
            <a:avLst/>
          </a:prstGeom>
        </p:spPr>
        <p:txBody>
          <a:bodyPr anchor="t">
            <a:normAutofit/>
          </a:bodyPr>
          <a:lstStyle>
            <a:lvl1pPr marL="0" indent="0">
              <a:lnSpc>
                <a:spcPct val="120000"/>
              </a:lnSpc>
              <a:spcBef>
                <a:spcPts val="1200"/>
              </a:spcBef>
              <a:buNone/>
              <a:defRPr sz="1400" b="0" i="1">
                <a:solidFill>
                  <a:srgbClr val="00AEEA"/>
                </a:solidFill>
                <a:latin typeface="Arial" panose="020B0604020202020204" pitchFamily="34" charset="0"/>
                <a:cs typeface="Arial" panose="020B0604020202020204" pitchFamily="34" charset="0"/>
              </a:defRPr>
            </a:lvl1pPr>
            <a:lvl2pPr marL="457200" indent="0">
              <a:buNone/>
              <a:defRPr/>
            </a:lvl2pPr>
          </a:lstStyle>
          <a:p>
            <a:pPr lvl="0"/>
            <a:r>
              <a:rPr lang="en-US" dirty="0"/>
              <a:t>Edit Master text styles</a:t>
            </a:r>
          </a:p>
        </p:txBody>
      </p:sp>
      <p:sp>
        <p:nvSpPr>
          <p:cNvPr id="22" name="Text Placeholder 21">
            <a:extLst>
              <a:ext uri="{FF2B5EF4-FFF2-40B4-BE49-F238E27FC236}">
                <a16:creationId xmlns:a16="http://schemas.microsoft.com/office/drawing/2014/main" id="{A0E4F1BC-21D9-0848-5965-0D202B6E08FF}"/>
              </a:ext>
            </a:extLst>
          </p:cNvPr>
          <p:cNvSpPr>
            <a:spLocks noGrp="1"/>
          </p:cNvSpPr>
          <p:nvPr>
            <p:ph type="body" sz="quarter" idx="16"/>
          </p:nvPr>
        </p:nvSpPr>
        <p:spPr>
          <a:xfrm>
            <a:off x="319970" y="1047382"/>
            <a:ext cx="6004616" cy="398112"/>
          </a:xfrm>
          <a:prstGeom prst="rect">
            <a:avLst/>
          </a:prstGeom>
        </p:spPr>
        <p:txBody>
          <a:bodyPr>
            <a:normAutofit/>
          </a:bodyPr>
          <a:lstStyle>
            <a:lvl1pPr marL="0" indent="0">
              <a:buNone/>
              <a:defRPr sz="2000" b="1">
                <a:solidFill>
                  <a:srgbClr val="00AEEA"/>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4" name="Text Placeholder 2"/>
          <p:cNvSpPr>
            <a:spLocks noGrp="1"/>
          </p:cNvSpPr>
          <p:nvPr>
            <p:ph type="body" idx="22" hasCustomPrompt="1"/>
          </p:nvPr>
        </p:nvSpPr>
        <p:spPr>
          <a:xfrm>
            <a:off x="10696756" y="51435"/>
            <a:ext cx="1106626" cy="537210"/>
          </a:xfrm>
          <a:prstGeom prst="rect">
            <a:avLst/>
          </a:prstGeom>
          <a:solidFill>
            <a:schemeClr val="tx1"/>
          </a:solidFill>
        </p:spPr>
        <p:txBody>
          <a:bodyPr anchor="ctr">
            <a:normAutofit/>
          </a:bodyPr>
          <a:lstStyle>
            <a:lvl1pPr marL="0" indent="0" algn="r">
              <a:buNone/>
              <a:defRPr sz="2600" b="1" baseline="0">
                <a:solidFill>
                  <a:schemeClr val="bg1"/>
                </a:solidFill>
                <a:latin typeface="Exo 2" pitchFamily="2" charset="-52"/>
                <a:ea typeface="Exo 2" pitchFamily="2" charset="-52"/>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0" name="Text Placeholder 2"/>
          <p:cNvSpPr>
            <a:spLocks noGrp="1"/>
          </p:cNvSpPr>
          <p:nvPr>
            <p:ph type="body" idx="11" hasCustomPrompt="1"/>
          </p:nvPr>
        </p:nvSpPr>
        <p:spPr>
          <a:xfrm>
            <a:off x="319970" y="51435"/>
            <a:ext cx="10268956" cy="537210"/>
          </a:xfrm>
          <a:prstGeom prst="rect">
            <a:avLst/>
          </a:prstGeom>
        </p:spPr>
        <p:txBody>
          <a:bodyPr anchor="ctr">
            <a:normAutofit/>
          </a:bodyPr>
          <a:lstStyle>
            <a:lvl1pPr marL="0" indent="0">
              <a:buNone/>
              <a:defRPr sz="2600" b="1" baseline="0">
                <a:solidFill>
                  <a:schemeClr val="bg1"/>
                </a:solidFill>
                <a:latin typeface="Exo 2" pitchFamily="2" charset="-52"/>
                <a:ea typeface="Exo 2" pitchFamily="2" charset="-52"/>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Slide Title</a:t>
            </a:r>
          </a:p>
        </p:txBody>
      </p:sp>
    </p:spTree>
    <p:extLst>
      <p:ext uri="{BB962C8B-B14F-4D97-AF65-F5344CB8AC3E}">
        <p14:creationId xmlns:p14="http://schemas.microsoft.com/office/powerpoint/2010/main" val="2628795528"/>
      </p:ext>
    </p:extLst>
  </p:cSld>
  <p:clrMapOvr>
    <a:masterClrMapping/>
  </p:clrMapOvr>
  <p:extLst>
    <p:ext uri="{DCECCB84-F9BA-43D5-87BE-67443E8EF086}">
      <p15:sldGuideLst xmlns:p15="http://schemas.microsoft.com/office/powerpoint/2012/main">
        <p15:guide id="1" orient="horz" pos="2160">
          <p15:clr>
            <a:srgbClr val="FBAE40"/>
          </p15:clr>
        </p15:guide>
        <p15:guide id="2" pos="48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er Stories New layout">
    <p:spTree>
      <p:nvGrpSpPr>
        <p:cNvPr id="1" name=""/>
        <p:cNvGrpSpPr/>
        <p:nvPr/>
      </p:nvGrpSpPr>
      <p:grpSpPr>
        <a:xfrm>
          <a:off x="0" y="0"/>
          <a:ext cx="0" cy="0"/>
          <a:chOff x="0" y="0"/>
          <a:chExt cx="0" cy="0"/>
        </a:xfrm>
      </p:grpSpPr>
      <p:sp>
        <p:nvSpPr>
          <p:cNvPr id="8" name="Rectangle 7"/>
          <p:cNvSpPr/>
          <p:nvPr userDrawn="1"/>
        </p:nvSpPr>
        <p:spPr>
          <a:xfrm>
            <a:off x="0" y="0"/>
            <a:ext cx="12192000" cy="64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Text Placeholder 2"/>
          <p:cNvSpPr>
            <a:spLocks noGrp="1"/>
          </p:cNvSpPr>
          <p:nvPr>
            <p:ph type="body" idx="1" hasCustomPrompt="1"/>
          </p:nvPr>
        </p:nvSpPr>
        <p:spPr>
          <a:xfrm>
            <a:off x="711896" y="1040130"/>
            <a:ext cx="5840978" cy="537210"/>
          </a:xfrm>
          <a:prstGeom prst="rect">
            <a:avLst/>
          </a:prstGeom>
        </p:spPr>
        <p:txBody>
          <a:bodyPr anchor="ctr">
            <a:normAutofit/>
          </a:bodyPr>
          <a:lstStyle>
            <a:lvl1pPr marL="0" indent="0">
              <a:lnSpc>
                <a:spcPct val="120000"/>
              </a:lnSpc>
              <a:buNone/>
              <a:defRPr sz="2600" b="1" baseline="0">
                <a:solidFill>
                  <a:srgbClr val="0F2E7C"/>
                </a:solidFill>
                <a:latin typeface="Arial Bold" panose="020B0704020202020204" pitchFamily="34" charset="0"/>
                <a:ea typeface="Noto Sans" panose="020B0502040504020204" pitchFamily="34"/>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 of Slide</a:t>
            </a:r>
          </a:p>
        </p:txBody>
      </p:sp>
      <p:sp>
        <p:nvSpPr>
          <p:cNvPr id="13" name="Text Placeholder 2"/>
          <p:cNvSpPr>
            <a:spLocks noGrp="1"/>
          </p:cNvSpPr>
          <p:nvPr>
            <p:ph type="body" idx="10" hasCustomPrompt="1"/>
          </p:nvPr>
        </p:nvSpPr>
        <p:spPr>
          <a:xfrm>
            <a:off x="711896" y="2386081"/>
            <a:ext cx="5840978" cy="2223887"/>
          </a:xfrm>
          <a:prstGeom prst="rect">
            <a:avLst/>
          </a:prstGeom>
        </p:spPr>
        <p:txBody>
          <a:bodyPr anchor="t">
            <a:normAutofit/>
          </a:bodyPr>
          <a:lstStyle>
            <a:lvl1pPr marL="0" indent="0">
              <a:lnSpc>
                <a:spcPct val="120000"/>
              </a:lnSpc>
              <a:spcBef>
                <a:spcPts val="1800"/>
              </a:spcBef>
              <a:buNone/>
              <a:defRPr sz="1600" b="0" baseline="0">
                <a:solidFill>
                  <a:srgbClr val="0F2E7C"/>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   </a:t>
            </a:r>
          </a:p>
        </p:txBody>
      </p:sp>
      <p:sp>
        <p:nvSpPr>
          <p:cNvPr id="5" name="Text Placeholder 4"/>
          <p:cNvSpPr>
            <a:spLocks noGrp="1"/>
          </p:cNvSpPr>
          <p:nvPr>
            <p:ph type="body" sz="quarter" idx="11" hasCustomPrompt="1"/>
          </p:nvPr>
        </p:nvSpPr>
        <p:spPr>
          <a:xfrm>
            <a:off x="711968" y="1691387"/>
            <a:ext cx="5841232" cy="541174"/>
          </a:xfrm>
          <a:prstGeom prst="rect">
            <a:avLst/>
          </a:prstGeom>
        </p:spPr>
        <p:txBody>
          <a:bodyPr>
            <a:normAutofit/>
          </a:bodyPr>
          <a:lstStyle>
            <a:lvl1pPr marL="0" indent="0">
              <a:lnSpc>
                <a:spcPct val="120000"/>
              </a:lnSpc>
              <a:buNone/>
              <a:defRPr sz="2000" b="1" i="0">
                <a:solidFill>
                  <a:srgbClr val="00AEEA"/>
                </a:solidFill>
                <a:latin typeface="Arial" panose="020B0604020202020204" pitchFamily="34" charset="0"/>
                <a:cs typeface="Arial" panose="020B0604020202020204" pitchFamily="34" charset="0"/>
              </a:defRPr>
            </a:lvl1pPr>
          </a:lstStyle>
          <a:p>
            <a:pPr lvl="0"/>
            <a:r>
              <a:rPr lang="en-US" dirty="0"/>
              <a:t>Subtitle</a:t>
            </a:r>
          </a:p>
        </p:txBody>
      </p:sp>
      <p:sp>
        <p:nvSpPr>
          <p:cNvPr id="9" name="Picture Placeholder 8"/>
          <p:cNvSpPr>
            <a:spLocks noGrp="1"/>
          </p:cNvSpPr>
          <p:nvPr>
            <p:ph type="pic" sz="quarter" idx="12" hasCustomPrompt="1"/>
          </p:nvPr>
        </p:nvSpPr>
        <p:spPr>
          <a:xfrm>
            <a:off x="7876475" y="2349501"/>
            <a:ext cx="2602418" cy="1485940"/>
          </a:xfrm>
          <a:prstGeom prst="rect">
            <a:avLst/>
          </a:prstGeom>
        </p:spPr>
        <p:txBody>
          <a:bodyPr/>
          <a:lstStyle>
            <a:lvl1pPr algn="l">
              <a:defRPr/>
            </a:lvl1pPr>
          </a:lstStyle>
          <a:p>
            <a:r>
              <a:rPr lang="en-US" dirty="0"/>
              <a:t>Logo here</a:t>
            </a:r>
          </a:p>
        </p:txBody>
      </p:sp>
      <p:cxnSp>
        <p:nvCxnSpPr>
          <p:cNvPr id="3" name="Straight Connector 2"/>
          <p:cNvCxnSpPr>
            <a:cxnSpLocks/>
          </p:cNvCxnSpPr>
          <p:nvPr userDrawn="1"/>
        </p:nvCxnSpPr>
        <p:spPr>
          <a:xfrm>
            <a:off x="800100" y="4873926"/>
            <a:ext cx="10680004" cy="0"/>
          </a:xfrm>
          <a:prstGeom prst="line">
            <a:avLst/>
          </a:prstGeom>
          <a:ln w="19050">
            <a:solidFill>
              <a:srgbClr val="CDEAFB"/>
            </a:solidFill>
          </a:ln>
        </p:spPr>
        <p:style>
          <a:lnRef idx="1">
            <a:schemeClr val="accent1"/>
          </a:lnRef>
          <a:fillRef idx="0">
            <a:schemeClr val="accent1"/>
          </a:fillRef>
          <a:effectRef idx="0">
            <a:schemeClr val="accent1"/>
          </a:effectRef>
          <a:fontRef idx="minor">
            <a:schemeClr val="tx1"/>
          </a:fontRef>
        </p:style>
      </p:cxnSp>
      <p:sp>
        <p:nvSpPr>
          <p:cNvPr id="26" name="Text Placeholder 2"/>
          <p:cNvSpPr>
            <a:spLocks noGrp="1"/>
          </p:cNvSpPr>
          <p:nvPr>
            <p:ph type="body" idx="17" hasCustomPrompt="1"/>
          </p:nvPr>
        </p:nvSpPr>
        <p:spPr>
          <a:xfrm>
            <a:off x="711896" y="5696878"/>
            <a:ext cx="2376361" cy="696910"/>
          </a:xfrm>
          <a:prstGeom prst="rect">
            <a:avLst/>
          </a:prstGeom>
        </p:spPr>
        <p:txBody>
          <a:bodyPr anchor="t">
            <a:noAutofit/>
          </a:bodyPr>
          <a:lstStyle>
            <a:lvl1pPr marL="0" indent="0" algn="l">
              <a:lnSpc>
                <a:spcPct val="120000"/>
              </a:lnSpc>
              <a:buNone/>
              <a:defRPr sz="1400" b="0" baseline="0">
                <a:solidFill>
                  <a:srgbClr val="0F2E7C"/>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7" name="Text Placeholder 2"/>
          <p:cNvSpPr>
            <a:spLocks noGrp="1"/>
          </p:cNvSpPr>
          <p:nvPr>
            <p:ph type="body" idx="18" hasCustomPrompt="1"/>
          </p:nvPr>
        </p:nvSpPr>
        <p:spPr>
          <a:xfrm>
            <a:off x="711897" y="5105015"/>
            <a:ext cx="2376360" cy="557357"/>
          </a:xfrm>
          <a:prstGeom prst="rect">
            <a:avLst/>
          </a:prstGeom>
        </p:spPr>
        <p:txBody>
          <a:bodyPr anchor="ctr">
            <a:noAutofit/>
          </a:bodyPr>
          <a:lstStyle>
            <a:lvl1pPr marL="0" indent="0" algn="l">
              <a:lnSpc>
                <a:spcPct val="120000"/>
              </a:lnSpc>
              <a:buNone/>
              <a:defRPr sz="2500" b="1" baseline="0">
                <a:solidFill>
                  <a:srgbClr val="00AEEA"/>
                </a:solidFill>
                <a:latin typeface="Arial Bold" panose="020B0704020202020204" pitchFamily="34" charset="0"/>
                <a:ea typeface="Noto Sans" panose="020B0502040504020204" pitchFamily="34"/>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123 456 789</a:t>
            </a:r>
          </a:p>
        </p:txBody>
      </p:sp>
      <p:sp>
        <p:nvSpPr>
          <p:cNvPr id="34" name="Text Placeholder 2"/>
          <p:cNvSpPr>
            <a:spLocks noGrp="1"/>
          </p:cNvSpPr>
          <p:nvPr>
            <p:ph type="body" idx="19" hasCustomPrompt="1"/>
          </p:nvPr>
        </p:nvSpPr>
        <p:spPr>
          <a:xfrm>
            <a:off x="3696229" y="5696878"/>
            <a:ext cx="2376361" cy="696910"/>
          </a:xfrm>
          <a:prstGeom prst="rect">
            <a:avLst/>
          </a:prstGeom>
        </p:spPr>
        <p:txBody>
          <a:bodyPr anchor="t">
            <a:noAutofit/>
          </a:bodyPr>
          <a:lstStyle>
            <a:lvl1pPr marL="0" indent="0" algn="l">
              <a:lnSpc>
                <a:spcPct val="120000"/>
              </a:lnSpc>
              <a:buNone/>
              <a:defRPr sz="1400" b="0" baseline="0">
                <a:solidFill>
                  <a:srgbClr val="0F2E7C"/>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7" name="Text Placeholder 2"/>
          <p:cNvSpPr>
            <a:spLocks noGrp="1"/>
          </p:cNvSpPr>
          <p:nvPr>
            <p:ph type="body" idx="20" hasCustomPrompt="1"/>
          </p:nvPr>
        </p:nvSpPr>
        <p:spPr>
          <a:xfrm>
            <a:off x="3696424" y="5105015"/>
            <a:ext cx="2376360" cy="557357"/>
          </a:xfrm>
          <a:prstGeom prst="rect">
            <a:avLst/>
          </a:prstGeom>
        </p:spPr>
        <p:txBody>
          <a:bodyPr anchor="ctr">
            <a:noAutofit/>
          </a:bodyPr>
          <a:lstStyle>
            <a:lvl1pPr marL="0" indent="0" algn="l">
              <a:lnSpc>
                <a:spcPct val="120000"/>
              </a:lnSpc>
              <a:buNone/>
              <a:defRPr sz="2500" b="1" baseline="0">
                <a:solidFill>
                  <a:srgbClr val="00AEEA"/>
                </a:solidFill>
                <a:latin typeface="Arial Bold" panose="020B0704020202020204" pitchFamily="34" charset="0"/>
                <a:ea typeface="Noto Sans" panose="020B0502040504020204" pitchFamily="34"/>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123 456 789</a:t>
            </a:r>
          </a:p>
        </p:txBody>
      </p:sp>
      <p:sp>
        <p:nvSpPr>
          <p:cNvPr id="38" name="Text Placeholder 2"/>
          <p:cNvSpPr>
            <a:spLocks noGrp="1"/>
          </p:cNvSpPr>
          <p:nvPr>
            <p:ph type="body" idx="21" hasCustomPrompt="1"/>
          </p:nvPr>
        </p:nvSpPr>
        <p:spPr>
          <a:xfrm>
            <a:off x="6680951" y="5682969"/>
            <a:ext cx="2376361" cy="696910"/>
          </a:xfrm>
          <a:prstGeom prst="rect">
            <a:avLst/>
          </a:prstGeom>
        </p:spPr>
        <p:txBody>
          <a:bodyPr anchor="t">
            <a:noAutofit/>
          </a:bodyPr>
          <a:lstStyle>
            <a:lvl1pPr marL="0" indent="0" algn="l">
              <a:lnSpc>
                <a:spcPct val="120000"/>
              </a:lnSpc>
              <a:buNone/>
              <a:defRPr sz="1400" b="0" baseline="0">
                <a:solidFill>
                  <a:srgbClr val="0F2E7C"/>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9" name="Text Placeholder 2"/>
          <p:cNvSpPr>
            <a:spLocks noGrp="1"/>
          </p:cNvSpPr>
          <p:nvPr>
            <p:ph type="body" idx="22" hasCustomPrompt="1"/>
          </p:nvPr>
        </p:nvSpPr>
        <p:spPr>
          <a:xfrm>
            <a:off x="6680951" y="5091106"/>
            <a:ext cx="2376360" cy="557357"/>
          </a:xfrm>
          <a:prstGeom prst="rect">
            <a:avLst/>
          </a:prstGeom>
        </p:spPr>
        <p:txBody>
          <a:bodyPr anchor="ctr">
            <a:noAutofit/>
          </a:bodyPr>
          <a:lstStyle>
            <a:lvl1pPr marL="0" indent="0" algn="l">
              <a:lnSpc>
                <a:spcPct val="120000"/>
              </a:lnSpc>
              <a:buNone/>
              <a:defRPr sz="2500" b="1" baseline="0">
                <a:solidFill>
                  <a:srgbClr val="00AEEA"/>
                </a:solidFill>
                <a:latin typeface="Arial Bold" panose="020B0704020202020204" pitchFamily="34" charset="0"/>
                <a:ea typeface="Noto Sans" panose="020B0502040504020204" pitchFamily="34"/>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123 456 789</a:t>
            </a:r>
          </a:p>
        </p:txBody>
      </p:sp>
      <p:sp>
        <p:nvSpPr>
          <p:cNvPr id="40" name="Text Placeholder 2"/>
          <p:cNvSpPr>
            <a:spLocks noGrp="1"/>
          </p:cNvSpPr>
          <p:nvPr>
            <p:ph type="body" idx="23" hasCustomPrompt="1"/>
          </p:nvPr>
        </p:nvSpPr>
        <p:spPr>
          <a:xfrm>
            <a:off x="9665477" y="5682969"/>
            <a:ext cx="1949580" cy="696910"/>
          </a:xfrm>
          <a:prstGeom prst="rect">
            <a:avLst/>
          </a:prstGeom>
        </p:spPr>
        <p:txBody>
          <a:bodyPr anchor="t">
            <a:noAutofit/>
          </a:bodyPr>
          <a:lstStyle>
            <a:lvl1pPr marL="0" indent="0" algn="l">
              <a:lnSpc>
                <a:spcPct val="120000"/>
              </a:lnSpc>
              <a:buNone/>
              <a:defRPr sz="1400" b="0" baseline="0">
                <a:solidFill>
                  <a:srgbClr val="0F2E7C"/>
                </a:solidFill>
                <a:latin typeface="Arial" panose="020B0604020202020204" pitchFamily="34" charset="0"/>
                <a:ea typeface="Noto Sans" panose="020B0502040504020204" pitchFamily="34"/>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 dolor sit </a:t>
            </a:r>
            <a:r>
              <a:rPr lang="en-US" dirty="0" err="1"/>
              <a:t>amet</a:t>
            </a:r>
            <a:r>
              <a:rPr lang="en-US" dirty="0"/>
              <a:t>, </a:t>
            </a:r>
            <a:r>
              <a:rPr lang="en-US" dirty="0" err="1"/>
              <a:t>consectetur</a:t>
            </a:r>
            <a:r>
              <a:rPr lang="en-US" dirty="0"/>
              <a:t>.</a:t>
            </a:r>
          </a:p>
        </p:txBody>
      </p:sp>
      <p:sp>
        <p:nvSpPr>
          <p:cNvPr id="45" name="Text Placeholder 2"/>
          <p:cNvSpPr>
            <a:spLocks noGrp="1"/>
          </p:cNvSpPr>
          <p:nvPr>
            <p:ph type="body" idx="24" hasCustomPrompt="1"/>
          </p:nvPr>
        </p:nvSpPr>
        <p:spPr>
          <a:xfrm>
            <a:off x="9665478" y="5091106"/>
            <a:ext cx="1949580" cy="557357"/>
          </a:xfrm>
          <a:prstGeom prst="rect">
            <a:avLst/>
          </a:prstGeom>
        </p:spPr>
        <p:txBody>
          <a:bodyPr anchor="ctr">
            <a:noAutofit/>
          </a:bodyPr>
          <a:lstStyle>
            <a:lvl1pPr marL="0" indent="0" algn="l">
              <a:lnSpc>
                <a:spcPct val="120000"/>
              </a:lnSpc>
              <a:buNone/>
              <a:defRPr sz="2500" b="1" baseline="0">
                <a:solidFill>
                  <a:srgbClr val="00AEEA"/>
                </a:solidFill>
                <a:latin typeface="Arial Bold" panose="020B0704020202020204" pitchFamily="34" charset="0"/>
                <a:ea typeface="Noto Sans" panose="020B0502040504020204" pitchFamily="34"/>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123 456 789</a:t>
            </a:r>
          </a:p>
        </p:txBody>
      </p:sp>
    </p:spTree>
    <p:extLst>
      <p:ext uri="{BB962C8B-B14F-4D97-AF65-F5344CB8AC3E}">
        <p14:creationId xmlns:p14="http://schemas.microsoft.com/office/powerpoint/2010/main" val="319737124"/>
      </p:ext>
    </p:extLst>
  </p:cSld>
  <p:clrMapOvr>
    <a:masterClrMapping/>
  </p:clrMapOvr>
  <p:extLst>
    <p:ext uri="{DCECCB84-F9BA-43D5-87BE-67443E8EF086}">
      <p15:sldGuideLst xmlns:p15="http://schemas.microsoft.com/office/powerpoint/2012/main">
        <p15:guide id="1" orient="horz" pos="3888" userDrawn="1">
          <p15:clr>
            <a:srgbClr val="FBAE40"/>
          </p15:clr>
        </p15:guide>
        <p15:guide id="2" pos="41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grpSp>
        <p:nvGrpSpPr>
          <p:cNvPr id="3" name="Group 2"/>
          <p:cNvGrpSpPr/>
          <p:nvPr userDrawn="1"/>
        </p:nvGrpSpPr>
        <p:grpSpPr>
          <a:xfrm>
            <a:off x="5033497" y="459544"/>
            <a:ext cx="2182644" cy="1913396"/>
            <a:chOff x="1022053" y="2188964"/>
            <a:chExt cx="2277407" cy="1996469"/>
          </a:xfrm>
        </p:grpSpPr>
        <p:pic>
          <p:nvPicPr>
            <p:cNvPr id="4" name="Picture 3"/>
            <p:cNvPicPr>
              <a:picLocks noChangeAspect="1"/>
            </p:cNvPicPr>
            <p:nvPr/>
          </p:nvPicPr>
          <p:blipFill>
            <a:blip r:embed="rId2"/>
            <a:stretch>
              <a:fillRect/>
            </a:stretch>
          </p:blipFill>
          <p:spPr>
            <a:xfrm>
              <a:off x="1022053" y="2188964"/>
              <a:ext cx="2277407" cy="1209556"/>
            </a:xfrm>
            <a:prstGeom prst="rect">
              <a:avLst/>
            </a:prstGeom>
          </p:spPr>
        </p:pic>
        <p:sp>
          <p:nvSpPr>
            <p:cNvPr id="5" name="Rectangle 4"/>
            <p:cNvSpPr/>
            <p:nvPr/>
          </p:nvSpPr>
          <p:spPr>
            <a:xfrm>
              <a:off x="1022053" y="3539102"/>
              <a:ext cx="2277407" cy="646331"/>
            </a:xfrm>
            <a:prstGeom prst="rect">
              <a:avLst/>
            </a:prstGeom>
            <a:solidFill>
              <a:schemeClr val="tx1"/>
            </a:solidFill>
          </p:spPr>
          <p:txBody>
            <a:bodyPr>
              <a:noAutofit/>
            </a:bodyPr>
            <a:lstStyle/>
            <a:p>
              <a:pPr lvl="0" algn="ctr">
                <a:lnSpc>
                  <a:spcPct val="110000"/>
                </a:lnSpc>
                <a:spcBef>
                  <a:spcPct val="0"/>
                </a:spcBef>
              </a:pPr>
              <a:r>
                <a:rPr lang="en-US" sz="2400" b="0" dirty="0">
                  <a:solidFill>
                    <a:schemeClr val="bg1"/>
                  </a:solidFill>
                  <a:effectLst>
                    <a:outerShdw blurRad="38100" dist="38100" dir="2700000" algn="tl">
                      <a:srgbClr val="000000">
                        <a:alpha val="43137"/>
                      </a:srgbClr>
                    </a:outerShdw>
                  </a:effectLst>
                  <a:latin typeface="29LT Bukra" panose="00000800000000000000" pitchFamily="2" charset="-78"/>
                  <a:ea typeface="Noto Sans" panose="020B0502040504020204" pitchFamily="34"/>
                  <a:cs typeface="29LT Bukra" panose="00000800000000000000" pitchFamily="2" charset="-78"/>
                </a:rPr>
                <a:t>Sofia 2023</a:t>
              </a:r>
            </a:p>
          </p:txBody>
        </p:sp>
      </p:grpSp>
      <p:sp>
        <p:nvSpPr>
          <p:cNvPr id="11" name="Text Placeholder 10"/>
          <p:cNvSpPr>
            <a:spLocks noGrp="1"/>
          </p:cNvSpPr>
          <p:nvPr>
            <p:ph type="body" sz="quarter" idx="10" hasCustomPrompt="1"/>
          </p:nvPr>
        </p:nvSpPr>
        <p:spPr>
          <a:xfrm>
            <a:off x="0" y="2619454"/>
            <a:ext cx="12192000" cy="2866946"/>
          </a:xfrm>
          <a:prstGeom prst="rect">
            <a:avLst/>
          </a:prstGeom>
        </p:spPr>
        <p:txBody>
          <a:bodyPr anchor="ctr">
            <a:noAutofit/>
          </a:bodyPr>
          <a:lstStyle>
            <a:lvl1pPr algn="ctr">
              <a:defRPr lang="en-US" sz="3600" smtClean="0">
                <a:solidFill>
                  <a:schemeClr val="bg1"/>
                </a:solidFill>
                <a:latin typeface="29LT Bukra" panose="00000800000000000000" pitchFamily="2" charset="-78"/>
                <a:ea typeface="+mj-ea"/>
                <a:cs typeface="29LT Bukra" panose="00000800000000000000" pitchFamily="2" charset="-78"/>
              </a:defRPr>
            </a:lvl1pPr>
            <a:lvl2pPr>
              <a:defRPr lang="en-US" sz="1800" smtClean="0"/>
            </a:lvl2pPr>
            <a:lvl3pPr>
              <a:defRPr lang="en-US" sz="1800" smtClean="0"/>
            </a:lvl3pPr>
            <a:lvl4pPr>
              <a:defRPr lang="en-US" smtClean="0"/>
            </a:lvl4pPr>
            <a:lvl5pPr>
              <a:defRPr lang="bg-BG"/>
            </a:lvl5pPr>
          </a:lstStyle>
          <a:p>
            <a:pPr marL="0" lvl="0" algn="ctr">
              <a:lnSpc>
                <a:spcPct val="150000"/>
              </a:lnSpc>
              <a:spcBef>
                <a:spcPct val="0"/>
              </a:spcBef>
              <a:buNone/>
            </a:pPr>
            <a:r>
              <a:rPr lang="en-US" dirty="0"/>
              <a:t>Presentation Title</a:t>
            </a:r>
          </a:p>
        </p:txBody>
      </p:sp>
    </p:spTree>
    <p:extLst>
      <p:ext uri="{BB962C8B-B14F-4D97-AF65-F5344CB8AC3E}">
        <p14:creationId xmlns:p14="http://schemas.microsoft.com/office/powerpoint/2010/main" val="352061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8" name="Rectangle 7"/>
          <p:cNvSpPr/>
          <p:nvPr userDrawn="1"/>
        </p:nvSpPr>
        <p:spPr>
          <a:xfrm>
            <a:off x="-1" y="0"/>
            <a:ext cx="170803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47" name="Picture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378248" y="1300435"/>
            <a:ext cx="5737860" cy="492299"/>
          </a:xfrm>
        </p:spPr>
        <p:txBody>
          <a:bodyPr anchor="ctr">
            <a:noAutofit/>
          </a:bodyPr>
          <a:lstStyle>
            <a:lvl1pPr>
              <a:defRPr sz="4000" b="1" baseline="0">
                <a:solidFill>
                  <a:schemeClr val="tx1"/>
                </a:solidFill>
                <a:latin typeface="Exo 2" pitchFamily="2" charset="-52"/>
                <a:ea typeface="Exo 2" pitchFamily="2" charset="-52"/>
                <a:cs typeface="Arial Bold" panose="020B0704020202020204" pitchFamily="34" charset="0"/>
              </a:defRPr>
            </a:lvl1pPr>
          </a:lstStyle>
          <a:p>
            <a:r>
              <a:rPr lang="en-US" dirty="0"/>
              <a:t>Agenda</a:t>
            </a:r>
            <a:endParaRPr lang="bg-BG" dirty="0"/>
          </a:p>
        </p:txBody>
      </p:sp>
      <p:cxnSp>
        <p:nvCxnSpPr>
          <p:cNvPr id="5" name="Straight Connector 4"/>
          <p:cNvCxnSpPr/>
          <p:nvPr userDrawn="1"/>
        </p:nvCxnSpPr>
        <p:spPr>
          <a:xfrm>
            <a:off x="3378248" y="2603841"/>
            <a:ext cx="5737860" cy="0"/>
          </a:xfrm>
          <a:prstGeom prst="line">
            <a:avLst/>
          </a:prstGeom>
          <a:ln w="12700">
            <a:solidFill>
              <a:srgbClr val="B4C4D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idx="10" hasCustomPrompt="1"/>
          </p:nvPr>
        </p:nvSpPr>
        <p:spPr>
          <a:xfrm>
            <a:off x="3378248" y="2655965"/>
            <a:ext cx="4724400" cy="402923"/>
          </a:xfrm>
        </p:spPr>
        <p:txBody>
          <a:bodyPr anchor="b">
            <a:normAutofit/>
          </a:bodyPr>
          <a:lstStyle>
            <a:lvl1pPr marL="0" indent="0">
              <a:buNone/>
              <a:defRPr sz="1600" b="0" baseline="0">
                <a:solidFill>
                  <a:schemeClr val="tx1">
                    <a:lumMod val="95000"/>
                    <a:lumOff val="5000"/>
                  </a:schemeClr>
                </a:solidFill>
                <a:latin typeface="Arial Bold" panose="020B0704020202020204" pitchFamily="34" charset="0"/>
                <a:ea typeface="Arial Bold" panose="020B0704020202020204" pitchFamily="34" charset="0"/>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endParaRPr lang="bg-BG" dirty="0"/>
          </a:p>
        </p:txBody>
      </p:sp>
      <p:cxnSp>
        <p:nvCxnSpPr>
          <p:cNvPr id="11" name="Straight Connector 10"/>
          <p:cNvCxnSpPr/>
          <p:nvPr userDrawn="1"/>
        </p:nvCxnSpPr>
        <p:spPr>
          <a:xfrm>
            <a:off x="3378248" y="3096158"/>
            <a:ext cx="5737860" cy="0"/>
          </a:xfrm>
          <a:prstGeom prst="line">
            <a:avLst/>
          </a:prstGeom>
          <a:ln w="12700">
            <a:solidFill>
              <a:srgbClr val="B4C4D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idx="11" hasCustomPrompt="1"/>
          </p:nvPr>
        </p:nvSpPr>
        <p:spPr>
          <a:xfrm>
            <a:off x="3378248" y="2163142"/>
            <a:ext cx="4724400" cy="402923"/>
          </a:xfrm>
        </p:spPr>
        <p:txBody>
          <a:bodyPr anchor="b">
            <a:normAutofit/>
          </a:bodyPr>
          <a:lstStyle>
            <a:lvl1pPr marL="0" indent="0">
              <a:buNone/>
              <a:defRPr sz="1600" b="0" baseline="0">
                <a:solidFill>
                  <a:schemeClr val="tx1">
                    <a:lumMod val="95000"/>
                    <a:lumOff val="5000"/>
                  </a:schemeClr>
                </a:solidFill>
                <a:latin typeface="Arial Bold" panose="020B0704020202020204" pitchFamily="34" charset="0"/>
                <a:ea typeface="Arial Bold" panose="020B0704020202020204" pitchFamily="34" charset="0"/>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endParaRPr lang="bg-BG" dirty="0"/>
          </a:p>
        </p:txBody>
      </p:sp>
      <p:sp>
        <p:nvSpPr>
          <p:cNvPr id="16" name="Text Placeholder 2"/>
          <p:cNvSpPr>
            <a:spLocks noGrp="1"/>
          </p:cNvSpPr>
          <p:nvPr>
            <p:ph type="body" idx="12" hasCustomPrompt="1"/>
          </p:nvPr>
        </p:nvSpPr>
        <p:spPr>
          <a:xfrm>
            <a:off x="3378248" y="3153815"/>
            <a:ext cx="4724400" cy="402923"/>
          </a:xfrm>
        </p:spPr>
        <p:txBody>
          <a:bodyPr anchor="b">
            <a:normAutofit/>
          </a:bodyPr>
          <a:lstStyle>
            <a:lvl1pPr marL="0" indent="0">
              <a:buNone/>
              <a:defRPr sz="1600" b="0" baseline="0">
                <a:solidFill>
                  <a:schemeClr val="tx1">
                    <a:lumMod val="95000"/>
                    <a:lumOff val="5000"/>
                  </a:schemeClr>
                </a:solidFill>
                <a:latin typeface="Arial Bold" panose="020B0704020202020204" pitchFamily="34" charset="0"/>
                <a:ea typeface="Arial Bold" panose="020B0704020202020204" pitchFamily="34" charset="0"/>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endParaRPr lang="bg-BG" dirty="0"/>
          </a:p>
        </p:txBody>
      </p:sp>
      <p:cxnSp>
        <p:nvCxnSpPr>
          <p:cNvPr id="17" name="Straight Connector 16"/>
          <p:cNvCxnSpPr/>
          <p:nvPr userDrawn="1"/>
        </p:nvCxnSpPr>
        <p:spPr>
          <a:xfrm>
            <a:off x="3378248" y="3588475"/>
            <a:ext cx="5737860" cy="0"/>
          </a:xfrm>
          <a:prstGeom prst="line">
            <a:avLst/>
          </a:prstGeom>
          <a:ln w="12700">
            <a:solidFill>
              <a:srgbClr val="B4C4D1"/>
            </a:solidFill>
          </a:ln>
        </p:spPr>
        <p:style>
          <a:lnRef idx="1">
            <a:schemeClr val="accent1"/>
          </a:lnRef>
          <a:fillRef idx="0">
            <a:schemeClr val="accent1"/>
          </a:fillRef>
          <a:effectRef idx="0">
            <a:schemeClr val="accent1"/>
          </a:effectRef>
          <a:fontRef idx="minor">
            <a:schemeClr val="tx1"/>
          </a:fontRef>
        </p:style>
      </p:cxnSp>
      <p:sp>
        <p:nvSpPr>
          <p:cNvPr id="20" name="Text Placeholder 19"/>
          <p:cNvSpPr>
            <a:spLocks noGrp="1"/>
          </p:cNvSpPr>
          <p:nvPr>
            <p:ph type="body" sz="quarter" idx="13" hasCustomPrompt="1"/>
          </p:nvPr>
        </p:nvSpPr>
        <p:spPr>
          <a:xfrm>
            <a:off x="8506508" y="2163142"/>
            <a:ext cx="609600" cy="402923"/>
          </a:xfrm>
        </p:spPr>
        <p:txBody>
          <a:bodyPr anchor="b">
            <a:normAutofit/>
          </a:bodyPr>
          <a:lstStyle>
            <a:lvl1pPr marL="0" indent="0" algn="r">
              <a:buNone/>
              <a:defRPr sz="1800" b="1">
                <a:solidFill>
                  <a:schemeClr val="tx1">
                    <a:lumMod val="95000"/>
                    <a:lumOff val="5000"/>
                  </a:schemeClr>
                </a:solidFill>
                <a:latin typeface="Arial Bold" panose="020B0704020202020204" pitchFamily="34" charset="0"/>
                <a:cs typeface="Arial Bold" panose="020B0704020202020204" pitchFamily="34" charset="0"/>
              </a:defRPr>
            </a:lvl1pPr>
          </a:lstStyle>
          <a:p>
            <a:pPr lvl="0"/>
            <a:r>
              <a:rPr lang="en-US" dirty="0"/>
              <a:t>01</a:t>
            </a:r>
          </a:p>
        </p:txBody>
      </p:sp>
      <p:sp>
        <p:nvSpPr>
          <p:cNvPr id="21" name="Text Placeholder 19"/>
          <p:cNvSpPr>
            <a:spLocks noGrp="1"/>
          </p:cNvSpPr>
          <p:nvPr>
            <p:ph type="body" sz="quarter" idx="14" hasCustomPrompt="1"/>
          </p:nvPr>
        </p:nvSpPr>
        <p:spPr>
          <a:xfrm>
            <a:off x="8506508" y="2655965"/>
            <a:ext cx="609600" cy="402923"/>
          </a:xfrm>
        </p:spPr>
        <p:txBody>
          <a:bodyPr anchor="b">
            <a:noAutofit/>
          </a:bodyPr>
          <a:lstStyle>
            <a:lvl1pPr marL="0" indent="0" algn="r">
              <a:buNone/>
              <a:defRPr sz="1800" b="1">
                <a:solidFill>
                  <a:schemeClr val="tx1">
                    <a:lumMod val="95000"/>
                    <a:lumOff val="5000"/>
                  </a:schemeClr>
                </a:solidFill>
                <a:latin typeface="Arial Bold" panose="020B0704020202020204" pitchFamily="34" charset="0"/>
                <a:cs typeface="Arial Bold" panose="020B0704020202020204" pitchFamily="34" charset="0"/>
              </a:defRPr>
            </a:lvl1pPr>
          </a:lstStyle>
          <a:p>
            <a:pPr lvl="0"/>
            <a:r>
              <a:rPr lang="en-US" dirty="0"/>
              <a:t>02</a:t>
            </a:r>
          </a:p>
        </p:txBody>
      </p:sp>
      <p:sp>
        <p:nvSpPr>
          <p:cNvPr id="22" name="Text Placeholder 19"/>
          <p:cNvSpPr>
            <a:spLocks noGrp="1"/>
          </p:cNvSpPr>
          <p:nvPr>
            <p:ph type="body" sz="quarter" idx="15" hasCustomPrompt="1"/>
          </p:nvPr>
        </p:nvSpPr>
        <p:spPr>
          <a:xfrm>
            <a:off x="8506508" y="3144495"/>
            <a:ext cx="609600" cy="402923"/>
          </a:xfrm>
        </p:spPr>
        <p:txBody>
          <a:bodyPr anchor="b">
            <a:noAutofit/>
          </a:bodyPr>
          <a:lstStyle>
            <a:lvl1pPr marL="0" indent="0" algn="r">
              <a:buNone/>
              <a:defRPr sz="1800" b="1">
                <a:solidFill>
                  <a:schemeClr val="tx1">
                    <a:lumMod val="95000"/>
                    <a:lumOff val="5000"/>
                  </a:schemeClr>
                </a:solidFill>
                <a:latin typeface="Arial Bold" panose="020B0704020202020204" pitchFamily="34" charset="0"/>
                <a:cs typeface="Arial Bold" panose="020B0704020202020204" pitchFamily="34" charset="0"/>
              </a:defRPr>
            </a:lvl1pPr>
          </a:lstStyle>
          <a:p>
            <a:pPr lvl="0"/>
            <a:r>
              <a:rPr lang="en-US" dirty="0"/>
              <a:t>03</a:t>
            </a:r>
          </a:p>
        </p:txBody>
      </p:sp>
      <p:sp>
        <p:nvSpPr>
          <p:cNvPr id="32" name="Text Placeholder 2"/>
          <p:cNvSpPr>
            <a:spLocks noGrp="1"/>
          </p:cNvSpPr>
          <p:nvPr>
            <p:ph type="body" idx="16" hasCustomPrompt="1"/>
          </p:nvPr>
        </p:nvSpPr>
        <p:spPr>
          <a:xfrm>
            <a:off x="3378248" y="3642344"/>
            <a:ext cx="4724400" cy="402923"/>
          </a:xfrm>
        </p:spPr>
        <p:txBody>
          <a:bodyPr anchor="b">
            <a:normAutofit/>
          </a:bodyPr>
          <a:lstStyle>
            <a:lvl1pPr marL="0" indent="0">
              <a:buNone/>
              <a:defRPr sz="1600" b="0" baseline="0">
                <a:solidFill>
                  <a:schemeClr val="tx1">
                    <a:lumMod val="95000"/>
                    <a:lumOff val="5000"/>
                  </a:schemeClr>
                </a:solidFill>
                <a:latin typeface="Arial Bold" panose="020B0704020202020204" pitchFamily="34" charset="0"/>
                <a:ea typeface="Arial Bold" panose="020B0704020202020204" pitchFamily="34" charset="0"/>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endParaRPr lang="bg-BG" dirty="0"/>
          </a:p>
        </p:txBody>
      </p:sp>
      <p:cxnSp>
        <p:nvCxnSpPr>
          <p:cNvPr id="33" name="Straight Connector 32"/>
          <p:cNvCxnSpPr/>
          <p:nvPr userDrawn="1"/>
        </p:nvCxnSpPr>
        <p:spPr>
          <a:xfrm>
            <a:off x="3378248" y="4080792"/>
            <a:ext cx="5737860" cy="0"/>
          </a:xfrm>
          <a:prstGeom prst="line">
            <a:avLst/>
          </a:prstGeom>
          <a:ln w="12700">
            <a:solidFill>
              <a:srgbClr val="B4C4D1"/>
            </a:solidFill>
          </a:ln>
        </p:spPr>
        <p:style>
          <a:lnRef idx="1">
            <a:schemeClr val="accent1"/>
          </a:lnRef>
          <a:fillRef idx="0">
            <a:schemeClr val="accent1"/>
          </a:fillRef>
          <a:effectRef idx="0">
            <a:schemeClr val="accent1"/>
          </a:effectRef>
          <a:fontRef idx="minor">
            <a:schemeClr val="tx1"/>
          </a:fontRef>
        </p:style>
      </p:cxnSp>
      <p:sp>
        <p:nvSpPr>
          <p:cNvPr id="34" name="Text Placeholder 19"/>
          <p:cNvSpPr>
            <a:spLocks noGrp="1"/>
          </p:cNvSpPr>
          <p:nvPr>
            <p:ph type="body" sz="quarter" idx="17" hasCustomPrompt="1"/>
          </p:nvPr>
        </p:nvSpPr>
        <p:spPr>
          <a:xfrm>
            <a:off x="8506508" y="3633024"/>
            <a:ext cx="609600" cy="402923"/>
          </a:xfrm>
        </p:spPr>
        <p:txBody>
          <a:bodyPr anchor="b">
            <a:noAutofit/>
          </a:bodyPr>
          <a:lstStyle>
            <a:lvl1pPr marL="0" indent="0" algn="r">
              <a:buNone/>
              <a:defRPr sz="1800" b="1">
                <a:solidFill>
                  <a:schemeClr val="tx1">
                    <a:lumMod val="95000"/>
                    <a:lumOff val="5000"/>
                  </a:schemeClr>
                </a:solidFill>
                <a:latin typeface="Arial Bold" panose="020B0704020202020204" pitchFamily="34" charset="0"/>
                <a:cs typeface="Arial Bold" panose="020B0704020202020204" pitchFamily="34" charset="0"/>
              </a:defRPr>
            </a:lvl1pPr>
          </a:lstStyle>
          <a:p>
            <a:pPr lvl="0"/>
            <a:r>
              <a:rPr lang="en-US" dirty="0"/>
              <a:t>04</a:t>
            </a:r>
          </a:p>
        </p:txBody>
      </p:sp>
      <p:sp>
        <p:nvSpPr>
          <p:cNvPr id="35" name="Text Placeholder 2"/>
          <p:cNvSpPr>
            <a:spLocks noGrp="1"/>
          </p:cNvSpPr>
          <p:nvPr>
            <p:ph type="body" idx="18" hasCustomPrompt="1"/>
          </p:nvPr>
        </p:nvSpPr>
        <p:spPr>
          <a:xfrm>
            <a:off x="3378248" y="4130872"/>
            <a:ext cx="4724400" cy="402923"/>
          </a:xfrm>
        </p:spPr>
        <p:txBody>
          <a:bodyPr anchor="b">
            <a:normAutofit/>
          </a:bodyPr>
          <a:lstStyle>
            <a:lvl1pPr marL="0" indent="0">
              <a:buNone/>
              <a:defRPr sz="1600" b="0" baseline="0">
                <a:solidFill>
                  <a:schemeClr val="tx1">
                    <a:lumMod val="95000"/>
                    <a:lumOff val="5000"/>
                  </a:schemeClr>
                </a:solidFill>
                <a:latin typeface="Arial Bold" panose="020B0704020202020204" pitchFamily="34" charset="0"/>
                <a:ea typeface="Arial Bold" panose="020B0704020202020204" pitchFamily="34" charset="0"/>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endParaRPr lang="bg-BG" dirty="0"/>
          </a:p>
        </p:txBody>
      </p:sp>
      <p:cxnSp>
        <p:nvCxnSpPr>
          <p:cNvPr id="36" name="Straight Connector 35"/>
          <p:cNvCxnSpPr/>
          <p:nvPr userDrawn="1"/>
        </p:nvCxnSpPr>
        <p:spPr>
          <a:xfrm>
            <a:off x="3378248" y="4573109"/>
            <a:ext cx="5737860" cy="0"/>
          </a:xfrm>
          <a:prstGeom prst="line">
            <a:avLst/>
          </a:prstGeom>
          <a:ln w="12700">
            <a:solidFill>
              <a:srgbClr val="B4C4D1"/>
            </a:solidFill>
          </a:ln>
        </p:spPr>
        <p:style>
          <a:lnRef idx="1">
            <a:schemeClr val="accent1"/>
          </a:lnRef>
          <a:fillRef idx="0">
            <a:schemeClr val="accent1"/>
          </a:fillRef>
          <a:effectRef idx="0">
            <a:schemeClr val="accent1"/>
          </a:effectRef>
          <a:fontRef idx="minor">
            <a:schemeClr val="tx1"/>
          </a:fontRef>
        </p:style>
      </p:cxnSp>
      <p:sp>
        <p:nvSpPr>
          <p:cNvPr id="37" name="Text Placeholder 19"/>
          <p:cNvSpPr>
            <a:spLocks noGrp="1"/>
          </p:cNvSpPr>
          <p:nvPr>
            <p:ph type="body" sz="quarter" idx="19" hasCustomPrompt="1"/>
          </p:nvPr>
        </p:nvSpPr>
        <p:spPr>
          <a:xfrm>
            <a:off x="8506508" y="4121552"/>
            <a:ext cx="609600" cy="402923"/>
          </a:xfrm>
        </p:spPr>
        <p:txBody>
          <a:bodyPr anchor="b">
            <a:noAutofit/>
          </a:bodyPr>
          <a:lstStyle>
            <a:lvl1pPr marL="0" indent="0" algn="r">
              <a:buNone/>
              <a:defRPr sz="1800" b="1">
                <a:solidFill>
                  <a:schemeClr val="tx1">
                    <a:lumMod val="95000"/>
                    <a:lumOff val="5000"/>
                  </a:schemeClr>
                </a:solidFill>
                <a:latin typeface="Arial Bold" panose="020B0704020202020204" pitchFamily="34" charset="0"/>
                <a:cs typeface="Arial Bold" panose="020B0704020202020204" pitchFamily="34" charset="0"/>
              </a:defRPr>
            </a:lvl1pPr>
          </a:lstStyle>
          <a:p>
            <a:pPr lvl="0"/>
            <a:r>
              <a:rPr lang="en-US" dirty="0"/>
              <a:t>05</a:t>
            </a:r>
          </a:p>
        </p:txBody>
      </p:sp>
      <p:sp>
        <p:nvSpPr>
          <p:cNvPr id="38" name="Text Placeholder 2"/>
          <p:cNvSpPr>
            <a:spLocks noGrp="1"/>
          </p:cNvSpPr>
          <p:nvPr>
            <p:ph type="body" idx="20" hasCustomPrompt="1"/>
          </p:nvPr>
        </p:nvSpPr>
        <p:spPr>
          <a:xfrm>
            <a:off x="3378248" y="4628722"/>
            <a:ext cx="4724400" cy="402923"/>
          </a:xfrm>
        </p:spPr>
        <p:txBody>
          <a:bodyPr anchor="b">
            <a:normAutofit/>
          </a:bodyPr>
          <a:lstStyle>
            <a:lvl1pPr marL="0" indent="0">
              <a:buNone/>
              <a:defRPr sz="1600" b="0" baseline="0">
                <a:solidFill>
                  <a:schemeClr val="tx1">
                    <a:lumMod val="95000"/>
                    <a:lumOff val="5000"/>
                  </a:schemeClr>
                </a:solidFill>
                <a:latin typeface="Arial Bold" panose="020B0704020202020204" pitchFamily="34" charset="0"/>
                <a:ea typeface="Arial Bold" panose="020B0704020202020204" pitchFamily="34" charset="0"/>
                <a:cs typeface="Arial Bold"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BODY PARAGRAPH</a:t>
            </a:r>
            <a:endParaRPr lang="bg-BG" dirty="0"/>
          </a:p>
        </p:txBody>
      </p:sp>
      <p:sp>
        <p:nvSpPr>
          <p:cNvPr id="40" name="Text Placeholder 19"/>
          <p:cNvSpPr>
            <a:spLocks noGrp="1"/>
          </p:cNvSpPr>
          <p:nvPr>
            <p:ph type="body" sz="quarter" idx="21" hasCustomPrompt="1"/>
          </p:nvPr>
        </p:nvSpPr>
        <p:spPr>
          <a:xfrm>
            <a:off x="8506508" y="4619402"/>
            <a:ext cx="609600" cy="402923"/>
          </a:xfrm>
        </p:spPr>
        <p:txBody>
          <a:bodyPr anchor="b">
            <a:noAutofit/>
          </a:bodyPr>
          <a:lstStyle>
            <a:lvl1pPr marL="0" indent="0" algn="r">
              <a:buNone/>
              <a:defRPr sz="1800" b="1">
                <a:solidFill>
                  <a:schemeClr val="tx1">
                    <a:lumMod val="95000"/>
                    <a:lumOff val="5000"/>
                  </a:schemeClr>
                </a:solidFill>
                <a:latin typeface="Arial Bold" panose="020B0704020202020204" pitchFamily="34" charset="0"/>
                <a:cs typeface="Arial Bold" panose="020B0704020202020204" pitchFamily="34" charset="0"/>
              </a:defRPr>
            </a:lvl1pPr>
          </a:lstStyle>
          <a:p>
            <a:pPr lvl="0"/>
            <a:r>
              <a:rPr lang="en-US" dirty="0"/>
              <a:t>06</a:t>
            </a:r>
          </a:p>
        </p:txBody>
      </p:sp>
      <p:grpSp>
        <p:nvGrpSpPr>
          <p:cNvPr id="29" name="Group 28"/>
          <p:cNvGrpSpPr/>
          <p:nvPr userDrawn="1"/>
        </p:nvGrpSpPr>
        <p:grpSpPr>
          <a:xfrm>
            <a:off x="182587" y="95920"/>
            <a:ext cx="1413300" cy="1060105"/>
            <a:chOff x="87701" y="95920"/>
            <a:chExt cx="1326500" cy="994997"/>
          </a:xfrm>
        </p:grpSpPr>
        <p:pic>
          <p:nvPicPr>
            <p:cNvPr id="30" name="Picture 29"/>
            <p:cNvPicPr>
              <a:picLocks noChangeAspect="1"/>
            </p:cNvPicPr>
            <p:nvPr userDrawn="1"/>
          </p:nvPicPr>
          <p:blipFill>
            <a:blip r:embed="rId3"/>
            <a:stretch>
              <a:fillRect/>
            </a:stretch>
          </p:blipFill>
          <p:spPr>
            <a:xfrm>
              <a:off x="139446" y="95920"/>
              <a:ext cx="1223010" cy="649554"/>
            </a:xfrm>
            <a:prstGeom prst="rect">
              <a:avLst/>
            </a:prstGeom>
          </p:spPr>
        </p:pic>
        <p:sp>
          <p:nvSpPr>
            <p:cNvPr id="31" name="Rectangle 30"/>
            <p:cNvSpPr/>
            <p:nvPr userDrawn="1"/>
          </p:nvSpPr>
          <p:spPr>
            <a:xfrm>
              <a:off x="87701" y="745474"/>
              <a:ext cx="1326500" cy="345443"/>
            </a:xfrm>
            <a:prstGeom prst="rect">
              <a:avLst/>
            </a:prstGeom>
            <a:solidFill>
              <a:schemeClr val="tx1"/>
            </a:solidFill>
          </p:spPr>
          <p:txBody>
            <a:bodyPr>
              <a:noAutofit/>
            </a:bodyPr>
            <a:lstStyle/>
            <a:p>
              <a:pPr algn="ctr">
                <a:lnSpc>
                  <a:spcPct val="110000"/>
                </a:lnSpc>
                <a:spcBef>
                  <a:spcPct val="0"/>
                </a:spcBef>
              </a:pPr>
              <a:r>
                <a:rPr lang="en-US" sz="1400" b="0" dirty="0">
                  <a:solidFill>
                    <a:schemeClr val="bg1"/>
                  </a:solidFill>
                  <a:effectLst>
                    <a:outerShdw blurRad="38100" dist="38100" dir="2700000" algn="tl">
                      <a:srgbClr val="000000">
                        <a:alpha val="43137"/>
                      </a:srgbClr>
                    </a:outerShdw>
                  </a:effectLst>
                  <a:latin typeface="29LT Bukra" panose="00000800000000000000" pitchFamily="2" charset="-78"/>
                  <a:ea typeface="Noto Sans" panose="020B0502040504020204" pitchFamily="34"/>
                  <a:cs typeface="29LT Bukra" panose="00000800000000000000" pitchFamily="2" charset="-78"/>
                </a:rPr>
                <a:t>Sofia 2023</a:t>
              </a:r>
            </a:p>
          </p:txBody>
        </p:sp>
      </p:grpSp>
      <p:cxnSp>
        <p:nvCxnSpPr>
          <p:cNvPr id="48" name="Straight Connector 47"/>
          <p:cNvCxnSpPr/>
          <p:nvPr userDrawn="1"/>
        </p:nvCxnSpPr>
        <p:spPr>
          <a:xfrm>
            <a:off x="3378248" y="5065428"/>
            <a:ext cx="5737860" cy="0"/>
          </a:xfrm>
          <a:prstGeom prst="line">
            <a:avLst/>
          </a:prstGeom>
          <a:ln w="12700">
            <a:solidFill>
              <a:srgbClr val="B4C4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226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01219" y="2820085"/>
            <a:ext cx="6735106" cy="1174699"/>
          </a:xfrm>
          <a:prstGeom prst="rect">
            <a:avLst/>
          </a:prstGeom>
        </p:spPr>
        <p:txBody>
          <a:bodyPr>
            <a:normAutofit/>
          </a:bodyPr>
          <a:lstStyle>
            <a:lvl1pPr>
              <a:defRPr sz="4000" b="1" baseline="0">
                <a:solidFill>
                  <a:schemeClr val="tx1">
                    <a:lumMod val="95000"/>
                    <a:lumOff val="5000"/>
                  </a:schemeClr>
                </a:solidFill>
                <a:latin typeface="Exo 2" pitchFamily="2" charset="-52"/>
                <a:ea typeface="Exo 2" pitchFamily="2" charset="-52"/>
                <a:cs typeface="Arial Bold" panose="020B0704020202020204" pitchFamily="34" charset="0"/>
              </a:defRPr>
            </a:lvl1pPr>
          </a:lstStyle>
          <a:p>
            <a:r>
              <a:rPr lang="en-US" dirty="0"/>
              <a:t>Slide Divider Title</a:t>
            </a:r>
            <a:endParaRPr lang="bg-BG" dirty="0"/>
          </a:p>
        </p:txBody>
      </p:sp>
    </p:spTree>
    <p:extLst>
      <p:ext uri="{BB962C8B-B14F-4D97-AF65-F5344CB8AC3E}">
        <p14:creationId xmlns:p14="http://schemas.microsoft.com/office/powerpoint/2010/main" val="33548186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7"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theme" Target="../theme/theme2.xml" /><Relationship Id="rId1" Type="http://schemas.openxmlformats.org/officeDocument/2006/relationships/slideLayout" Target="../slideLayouts/slideLayout7.xml" /></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 /><Relationship Id="rId2" Type="http://schemas.openxmlformats.org/officeDocument/2006/relationships/slideLayout" Target="../slideLayouts/slideLayout9.xml" /><Relationship Id="rId1" Type="http://schemas.openxmlformats.org/officeDocument/2006/relationships/slideLayout" Target="../slideLayouts/slideLayout8.xml" /><Relationship Id="rId5" Type="http://schemas.openxmlformats.org/officeDocument/2006/relationships/image" Target="../media/image3.png" /><Relationship Id="rId4" Type="http://schemas.openxmlformats.org/officeDocument/2006/relationships/image" Target="../media/image4.png"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4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1499172245"/>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85" r:id="rId3"/>
    <p:sldLayoutId id="2147483677" r:id="rId4"/>
    <p:sldLayoutId id="2147483682" r:id="rId5"/>
    <p:sldLayoutId id="214748369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0" y="-1"/>
            <a:ext cx="1219200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44780"/>
            <a:ext cx="12192000" cy="6858000"/>
          </a:xfrm>
          <a:prstGeom prst="rect">
            <a:avLst/>
          </a:prstGeom>
        </p:spPr>
      </p:pic>
    </p:spTree>
    <p:extLst>
      <p:ext uri="{BB962C8B-B14F-4D97-AF65-F5344CB8AC3E}">
        <p14:creationId xmlns:p14="http://schemas.microsoft.com/office/powerpoint/2010/main" val="2374521438"/>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0"/>
            <a:ext cx="17425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42" name="Picture 4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4" name="Group 3"/>
          <p:cNvGrpSpPr/>
          <p:nvPr userDrawn="1"/>
        </p:nvGrpSpPr>
        <p:grpSpPr>
          <a:xfrm>
            <a:off x="182587" y="95920"/>
            <a:ext cx="1413300" cy="1060105"/>
            <a:chOff x="87701" y="95920"/>
            <a:chExt cx="1326500" cy="994997"/>
          </a:xfrm>
        </p:grpSpPr>
        <p:pic>
          <p:nvPicPr>
            <p:cNvPr id="5" name="Picture 4"/>
            <p:cNvPicPr>
              <a:picLocks noChangeAspect="1"/>
            </p:cNvPicPr>
            <p:nvPr userDrawn="1"/>
          </p:nvPicPr>
          <p:blipFill>
            <a:blip r:embed="rId5"/>
            <a:stretch>
              <a:fillRect/>
            </a:stretch>
          </p:blipFill>
          <p:spPr>
            <a:xfrm>
              <a:off x="139446" y="95920"/>
              <a:ext cx="1223010" cy="649554"/>
            </a:xfrm>
            <a:prstGeom prst="rect">
              <a:avLst/>
            </a:prstGeom>
          </p:spPr>
        </p:pic>
        <p:sp>
          <p:nvSpPr>
            <p:cNvPr id="6" name="Rectangle 5"/>
            <p:cNvSpPr/>
            <p:nvPr userDrawn="1"/>
          </p:nvSpPr>
          <p:spPr>
            <a:xfrm>
              <a:off x="87701" y="745474"/>
              <a:ext cx="1326500" cy="345443"/>
            </a:xfrm>
            <a:prstGeom prst="rect">
              <a:avLst/>
            </a:prstGeom>
            <a:solidFill>
              <a:schemeClr val="tx1"/>
            </a:solidFill>
          </p:spPr>
          <p:txBody>
            <a:bodyPr>
              <a:noAutofit/>
            </a:bodyPr>
            <a:lstStyle/>
            <a:p>
              <a:pPr algn="ctr">
                <a:lnSpc>
                  <a:spcPct val="110000"/>
                </a:lnSpc>
                <a:spcBef>
                  <a:spcPct val="0"/>
                </a:spcBef>
              </a:pPr>
              <a:r>
                <a:rPr lang="en-US" sz="1400" b="0" dirty="0">
                  <a:solidFill>
                    <a:schemeClr val="bg1"/>
                  </a:solidFill>
                  <a:effectLst>
                    <a:outerShdw blurRad="38100" dist="38100" dir="2700000" algn="tl">
                      <a:srgbClr val="000000">
                        <a:alpha val="43137"/>
                      </a:srgbClr>
                    </a:outerShdw>
                  </a:effectLst>
                  <a:latin typeface="29LT Bukra" panose="00000800000000000000" pitchFamily="2" charset="-78"/>
                  <a:ea typeface="Noto Sans" panose="020B0502040504020204" pitchFamily="34"/>
                  <a:cs typeface="29LT Bukra" panose="00000800000000000000" pitchFamily="2" charset="-78"/>
                </a:rPr>
                <a:t>Sofia 2023</a:t>
              </a:r>
            </a:p>
          </p:txBody>
        </p:sp>
      </p:grpSp>
    </p:spTree>
    <p:extLst>
      <p:ext uri="{BB962C8B-B14F-4D97-AF65-F5344CB8AC3E}">
        <p14:creationId xmlns:p14="http://schemas.microsoft.com/office/powerpoint/2010/main" val="970312122"/>
      </p:ext>
    </p:extLst>
  </p:cSld>
  <p:clrMap bg1="lt1" tx1="dk1" bg2="lt2" tx2="dk2" accent1="accent1" accent2="accent2" accent3="accent3" accent4="accent4" accent5="accent5" accent6="accent6" hlink="hlink" folHlink="folHlink"/>
  <p:sldLayoutIdLst>
    <p:sldLayoutId id="2147483726" r:id="rId1"/>
    <p:sldLayoutId id="214748372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11.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7.xml" /><Relationship Id="rId1" Type="http://schemas.openxmlformats.org/officeDocument/2006/relationships/slideLayout" Target="../slideLayouts/slideLayout1.xml" /><Relationship Id="rId4" Type="http://schemas.openxmlformats.org/officeDocument/2006/relationships/image" Target="../media/image16.jpeg"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8.xml" /><Relationship Id="rId1" Type="http://schemas.openxmlformats.org/officeDocument/2006/relationships/slideLayout" Target="../slideLayouts/slideLayout1.xml" /><Relationship Id="rId4" Type="http://schemas.openxmlformats.org/officeDocument/2006/relationships/image" Target="../media/image18.jpe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8.xml" /></Relationships>
</file>

<file path=ppt/slides/_rels/slide3.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xml" /><Relationship Id="rId1" Type="http://schemas.openxmlformats.org/officeDocument/2006/relationships/slideLayout" Target="../slideLayouts/slideLayout5.xml" /><Relationship Id="rId4" Type="http://schemas.openxmlformats.org/officeDocument/2006/relationships/hyperlink" Target="https://twitter.com/trillxART" TargetMode="Externa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6.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8.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8.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5.xml" /><Relationship Id="rId1" Type="http://schemas.openxmlformats.org/officeDocument/2006/relationships/slideLayout" Target="../slideLayouts/slideLayout2.xml" /><Relationship Id="rId5" Type="http://schemas.openxmlformats.org/officeDocument/2006/relationships/image" Target="../media/image11.png" /><Relationship Id="rId4" Type="http://schemas.openxmlformats.org/officeDocument/2006/relationships/image" Target="../media/image10.jpeg" /></Relationships>
</file>

<file path=ppt/slides/_rels/slide9.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6.xml" /><Relationship Id="rId1" Type="http://schemas.openxmlformats.org/officeDocument/2006/relationships/slideLayout" Target="../slideLayouts/slideLayout2.xml" /><Relationship Id="rId5" Type="http://schemas.openxmlformats.org/officeDocument/2006/relationships/image" Target="../media/image14.png" /><Relationship Id="rId4" Type="http://schemas.openxmlformats.org/officeDocument/2006/relationships/image" Target="../media/image13.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2619454"/>
            <a:ext cx="12192000" cy="2208578"/>
          </a:xfrm>
        </p:spPr>
        <p:txBody>
          <a:bodyPr/>
          <a:lstStyle/>
          <a:p>
            <a:pPr marL="0" indent="0">
              <a:lnSpc>
                <a:spcPct val="150000"/>
              </a:lnSpc>
              <a:buNone/>
            </a:pPr>
            <a:r>
              <a:rPr lang="en-US" dirty="0"/>
              <a:t>Hacking Attacks</a:t>
            </a:r>
            <a:br>
              <a:rPr lang="en-US" dirty="0"/>
            </a:br>
            <a:r>
              <a:rPr lang="en-US" dirty="0"/>
              <a:t>against</a:t>
            </a:r>
            <a:br>
              <a:rPr lang="en-US" dirty="0"/>
            </a:br>
            <a:r>
              <a:rPr lang="en-US" dirty="0"/>
              <a:t>Government Institutions</a:t>
            </a:r>
            <a:endParaRPr lang="bg-BG" dirty="0"/>
          </a:p>
        </p:txBody>
      </p:sp>
      <p:sp>
        <p:nvSpPr>
          <p:cNvPr id="9" name="Text Placeholder 3"/>
          <p:cNvSpPr txBox="1">
            <a:spLocks/>
          </p:cNvSpPr>
          <p:nvPr/>
        </p:nvSpPr>
        <p:spPr>
          <a:xfrm>
            <a:off x="0" y="5187696"/>
            <a:ext cx="12192000" cy="1115568"/>
          </a:xfrm>
          <a:prstGeom prst="rect">
            <a:avLst/>
          </a:prstGeom>
        </p:spPr>
        <p:txBody>
          <a:bodyPr anchor="ctr">
            <a:no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en-US" sz="3600" kern="1200" smtClean="0">
                <a:solidFill>
                  <a:schemeClr val="bg1"/>
                </a:solidFill>
                <a:latin typeface="29LT Bukra" panose="00000800000000000000" pitchFamily="2" charset="-78"/>
                <a:ea typeface="+mj-ea"/>
                <a:cs typeface="29LT Bukra" panose="00000800000000000000"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bg-BG"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800" dirty="0"/>
              <a:t>Vassil Velichkov</a:t>
            </a:r>
          </a:p>
          <a:p>
            <a:pPr marL="0" indent="0">
              <a:lnSpc>
                <a:spcPct val="150000"/>
              </a:lnSpc>
              <a:buFont typeface="Arial" panose="020B0604020202020204" pitchFamily="34" charset="0"/>
              <a:buNone/>
            </a:pPr>
            <a:r>
              <a:rPr lang="en-US" sz="1800" dirty="0"/>
              <a:t>30+ Years in the Trenches – Reality is often stranger than Fiction</a:t>
            </a:r>
          </a:p>
        </p:txBody>
      </p:sp>
    </p:spTree>
    <p:extLst>
      <p:ext uri="{BB962C8B-B14F-4D97-AF65-F5344CB8AC3E}">
        <p14:creationId xmlns:p14="http://schemas.microsoft.com/office/powerpoint/2010/main" val="133130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en-US" dirty="0"/>
              <a:t>Real-World Examples of </a:t>
            </a:r>
            <a:r>
              <a:rPr lang="en-US" dirty="0">
                <a:solidFill>
                  <a:srgbClr val="C00000"/>
                </a:solidFill>
              </a:rPr>
              <a:t>Hacking Attacks</a:t>
            </a:r>
          </a:p>
        </p:txBody>
      </p:sp>
    </p:spTree>
    <p:extLst>
      <p:ext uri="{BB962C8B-B14F-4D97-AF65-F5344CB8AC3E}">
        <p14:creationId xmlns:p14="http://schemas.microsoft.com/office/powerpoint/2010/main" val="823965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a:t>04-1</a:t>
            </a:r>
          </a:p>
        </p:txBody>
      </p:sp>
      <p:sp>
        <p:nvSpPr>
          <p:cNvPr id="5" name="Text Placeholder 4"/>
          <p:cNvSpPr>
            <a:spLocks noGrp="1"/>
          </p:cNvSpPr>
          <p:nvPr>
            <p:ph type="body" idx="10"/>
          </p:nvPr>
        </p:nvSpPr>
        <p:spPr>
          <a:xfrm>
            <a:off x="319969" y="1033200"/>
            <a:ext cx="7950959" cy="1019586"/>
          </a:xfrm>
        </p:spPr>
        <p:txBody>
          <a:bodyPr>
            <a:normAutofit/>
          </a:bodyPr>
          <a:lstStyle/>
          <a:p>
            <a:pPr marL="285750" indent="-285750">
              <a:spcBef>
                <a:spcPts val="300"/>
              </a:spcBef>
              <a:buFont typeface="Wingdings" panose="05000000000000000000" pitchFamily="2" charset="2"/>
              <a:buChar char="q"/>
            </a:pPr>
            <a:r>
              <a:rPr lang="en-US" sz="1400" dirty="0"/>
              <a:t>2900+ Offices in 2700+ Settlements (cities &amp; villages)</a:t>
            </a:r>
          </a:p>
          <a:p>
            <a:pPr marL="285750" indent="-285750">
              <a:spcBef>
                <a:spcPts val="300"/>
              </a:spcBef>
              <a:buFont typeface="Wingdings" panose="05000000000000000000" pitchFamily="2" charset="2"/>
              <a:buChar char="q"/>
            </a:pPr>
            <a:r>
              <a:rPr lang="en-US" sz="1400" dirty="0"/>
              <a:t>9000+ PCs with Average Age of 12 years (2300+ PCs with Windows XP SP3)</a:t>
            </a:r>
          </a:p>
          <a:p>
            <a:pPr marL="285750" indent="-285750">
              <a:spcBef>
                <a:spcPts val="300"/>
              </a:spcBef>
              <a:buFont typeface="Wingdings" panose="05000000000000000000" pitchFamily="2" charset="2"/>
              <a:buChar char="q"/>
            </a:pPr>
            <a:r>
              <a:rPr lang="en-US" sz="1400" dirty="0"/>
              <a:t>Mostly Centralized Server Infrastructure (Virtualized Servers &amp; Lots of Terminal Servers)</a:t>
            </a:r>
          </a:p>
          <a:p>
            <a:pPr marL="285750" indent="-285750">
              <a:spcBef>
                <a:spcPts val="300"/>
              </a:spcBef>
              <a:buFont typeface="Wingdings" panose="05000000000000000000" pitchFamily="2" charset="2"/>
              <a:buChar char="q"/>
            </a:pPr>
            <a:endParaRPr lang="bg-BG" sz="1400" dirty="0"/>
          </a:p>
        </p:txBody>
      </p:sp>
      <p:sp>
        <p:nvSpPr>
          <p:cNvPr id="6" name="Text Placeholder 5"/>
          <p:cNvSpPr>
            <a:spLocks noGrp="1"/>
          </p:cNvSpPr>
          <p:nvPr>
            <p:ph type="body" idx="11"/>
          </p:nvPr>
        </p:nvSpPr>
        <p:spPr/>
        <p:txBody>
          <a:bodyPr/>
          <a:lstStyle/>
          <a:p>
            <a:r>
              <a:rPr lang="en-US" dirty="0"/>
              <a:t>Bulgarian Post Crypto Attack</a:t>
            </a:r>
            <a:endParaRPr lang="bg-BG" dirty="0"/>
          </a:p>
        </p:txBody>
      </p:sp>
      <p:pic>
        <p:nvPicPr>
          <p:cNvPr id="15362" name="Picture 2" descr="Bulgarian Post has Annual Loss of BGN 13 million, Government plans to  Modernize the Branches - Novinite.com - Sofia News Agency"/>
          <p:cNvPicPr>
            <a:picLocks noChangeAspect="1" noChangeArrowheads="1"/>
          </p:cNvPicPr>
          <p:nvPr/>
        </p:nvPicPr>
        <p:blipFill rotWithShape="1">
          <a:blip r:embed="rId3">
            <a:extLst>
              <a:ext uri="{28A0092B-C50C-407E-A947-70E740481C1C}">
                <a14:useLocalDpi xmlns:a14="http://schemas.microsoft.com/office/drawing/2010/main" val="0"/>
              </a:ext>
            </a:extLst>
          </a:blip>
          <a:srcRect l="7318" r="11722"/>
          <a:stretch/>
        </p:blipFill>
        <p:spPr bwMode="auto">
          <a:xfrm>
            <a:off x="8792704" y="899107"/>
            <a:ext cx="3010675" cy="205693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363" name="271AB013-9BF6-48E5-B3D4-E61672FB8ED3" descr="IMG_85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92704" y="4318053"/>
            <a:ext cx="3010676" cy="22580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Text Placeholder 4"/>
          <p:cNvSpPr txBox="1">
            <a:spLocks/>
          </p:cNvSpPr>
          <p:nvPr/>
        </p:nvSpPr>
        <p:spPr>
          <a:xfrm>
            <a:off x="9420931" y="3110103"/>
            <a:ext cx="1754220" cy="1053884"/>
          </a:xfrm>
          <a:prstGeom prst="rect">
            <a:avLst/>
          </a:prstGeom>
        </p:spPr>
        <p:txBody>
          <a:bodyPr anchor="t">
            <a:normAutofit lnSpcReduction="10000"/>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spcBef>
                <a:spcPts val="0"/>
              </a:spcBef>
            </a:pPr>
            <a:r>
              <a:rPr lang="en-US" b="1" dirty="0">
                <a:latin typeface="Exo 2" pitchFamily="2" charset="-52"/>
              </a:rPr>
              <a:t>Front-End</a:t>
            </a:r>
          </a:p>
          <a:p>
            <a:pPr algn="ctr">
              <a:spcBef>
                <a:spcPts val="0"/>
              </a:spcBef>
            </a:pPr>
            <a:r>
              <a:rPr lang="en-US" b="1" dirty="0">
                <a:latin typeface="Exo 2" pitchFamily="2" charset="-52"/>
              </a:rPr>
              <a:t>Vs.</a:t>
            </a:r>
          </a:p>
          <a:p>
            <a:pPr algn="ctr">
              <a:spcBef>
                <a:spcPts val="0"/>
              </a:spcBef>
            </a:pPr>
            <a:r>
              <a:rPr lang="en-US" b="1" dirty="0">
                <a:latin typeface="Exo 2" pitchFamily="2" charset="-52"/>
              </a:rPr>
              <a:t>Back-End</a:t>
            </a:r>
            <a:endParaRPr lang="bg-BG" b="1" dirty="0">
              <a:latin typeface="Exo 2" pitchFamily="2" charset="-52"/>
            </a:endParaRPr>
          </a:p>
        </p:txBody>
      </p:sp>
      <p:sp>
        <p:nvSpPr>
          <p:cNvPr id="8" name="Text Placeholder 4"/>
          <p:cNvSpPr txBox="1">
            <a:spLocks/>
          </p:cNvSpPr>
          <p:nvPr/>
        </p:nvSpPr>
        <p:spPr>
          <a:xfrm>
            <a:off x="319969" y="2340240"/>
            <a:ext cx="7987122" cy="649901"/>
          </a:xfrm>
          <a:prstGeom prst="rect">
            <a:avLst/>
          </a:prstGeom>
        </p:spPr>
        <p:txBody>
          <a:bodyPr anchor="t">
            <a:normAutofit/>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spcBef>
                <a:spcPts val="300"/>
              </a:spcBef>
              <a:buFont typeface="Wingdings" panose="05000000000000000000" pitchFamily="2" charset="2"/>
              <a:buChar char="q"/>
            </a:pPr>
            <a:r>
              <a:rPr lang="en-US" sz="1400" dirty="0"/>
              <a:t>The hackers infiltrated the network a couple of weeks before the actual attack</a:t>
            </a:r>
          </a:p>
          <a:p>
            <a:pPr marL="285750" indent="-285750">
              <a:spcBef>
                <a:spcPts val="300"/>
              </a:spcBef>
              <a:buFont typeface="Wingdings" panose="05000000000000000000" pitchFamily="2" charset="2"/>
              <a:buChar char="q"/>
            </a:pPr>
            <a:r>
              <a:rPr lang="en-US" sz="1400" dirty="0"/>
              <a:t>Deployed variety of tools for distribution of malicious payloads within the network</a:t>
            </a:r>
            <a:endParaRPr lang="bg-BG" sz="1400" dirty="0"/>
          </a:p>
        </p:txBody>
      </p:sp>
      <p:sp>
        <p:nvSpPr>
          <p:cNvPr id="9" name="Text Placeholder 3101"/>
          <p:cNvSpPr txBox="1">
            <a:spLocks/>
          </p:cNvSpPr>
          <p:nvPr/>
        </p:nvSpPr>
        <p:spPr>
          <a:xfrm>
            <a:off x="319970" y="690071"/>
            <a:ext cx="2875264" cy="3276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dirty="0">
                <a:solidFill>
                  <a:srgbClr val="00AEEA"/>
                </a:solidFill>
                <a:latin typeface="Exo 2" pitchFamily="2" charset="-52"/>
              </a:rPr>
              <a:t>ICT Environment</a:t>
            </a:r>
            <a:endParaRPr lang="bg-BG" sz="1600" b="1" dirty="0">
              <a:solidFill>
                <a:srgbClr val="00AEEA"/>
              </a:solidFill>
              <a:latin typeface="Exo 2" pitchFamily="2" charset="-52"/>
            </a:endParaRPr>
          </a:p>
        </p:txBody>
      </p:sp>
      <p:sp>
        <p:nvSpPr>
          <p:cNvPr id="10" name="Text Placeholder 3101"/>
          <p:cNvSpPr txBox="1">
            <a:spLocks/>
          </p:cNvSpPr>
          <p:nvPr/>
        </p:nvSpPr>
        <p:spPr>
          <a:xfrm>
            <a:off x="319970" y="2057413"/>
            <a:ext cx="2875264" cy="3276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dirty="0">
                <a:solidFill>
                  <a:srgbClr val="00AEEA"/>
                </a:solidFill>
                <a:latin typeface="Exo 2" pitchFamily="2" charset="-52"/>
              </a:rPr>
              <a:t>Before the Attack</a:t>
            </a:r>
            <a:endParaRPr lang="bg-BG" sz="1600" b="1" dirty="0">
              <a:solidFill>
                <a:srgbClr val="00AEEA"/>
              </a:solidFill>
              <a:latin typeface="Exo 2" pitchFamily="2" charset="-52"/>
            </a:endParaRPr>
          </a:p>
        </p:txBody>
      </p:sp>
      <p:sp>
        <p:nvSpPr>
          <p:cNvPr id="11" name="Text Placeholder 4"/>
          <p:cNvSpPr txBox="1">
            <a:spLocks/>
          </p:cNvSpPr>
          <p:nvPr/>
        </p:nvSpPr>
        <p:spPr>
          <a:xfrm>
            <a:off x="319969" y="5420700"/>
            <a:ext cx="8167934" cy="1217352"/>
          </a:xfrm>
          <a:prstGeom prst="rect">
            <a:avLst/>
          </a:prstGeom>
        </p:spPr>
        <p:txBody>
          <a:bodyPr anchor="t">
            <a:normAutofit/>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spcBef>
                <a:spcPts val="300"/>
              </a:spcBef>
              <a:buFont typeface="Wingdings" panose="05000000000000000000" pitchFamily="2" charset="2"/>
              <a:buChar char="q"/>
            </a:pPr>
            <a:r>
              <a:rPr lang="en-US" sz="1400" dirty="0"/>
              <a:t>Forensic analysis showed that the deployed tools had been developed in Pascal</a:t>
            </a:r>
          </a:p>
          <a:p>
            <a:pPr marL="285750" indent="-285750">
              <a:spcBef>
                <a:spcPts val="300"/>
              </a:spcBef>
              <a:buFont typeface="Wingdings" panose="05000000000000000000" pitchFamily="2" charset="2"/>
              <a:buChar char="q"/>
            </a:pPr>
            <a:r>
              <a:rPr lang="en-US" sz="1400" dirty="0"/>
              <a:t>The crypto-virus had a “safety” logic and would not execute if Windows Regional settings are set to countries from the ex-USSR countries</a:t>
            </a:r>
          </a:p>
          <a:p>
            <a:pPr marL="285750" indent="-285750">
              <a:spcBef>
                <a:spcPts val="300"/>
              </a:spcBef>
              <a:buFont typeface="Wingdings" panose="05000000000000000000" pitchFamily="2" charset="2"/>
              <a:buChar char="q"/>
            </a:pPr>
            <a:r>
              <a:rPr lang="en-US" sz="1400" dirty="0"/>
              <a:t>No immediate proactive request for ransom, just the usual wallpaper with request for Bitcoins</a:t>
            </a:r>
          </a:p>
          <a:p>
            <a:pPr marL="285750" indent="-285750">
              <a:spcBef>
                <a:spcPts val="300"/>
              </a:spcBef>
              <a:buFont typeface="Wingdings" panose="05000000000000000000" pitchFamily="2" charset="2"/>
              <a:buChar char="q"/>
            </a:pPr>
            <a:endParaRPr lang="bg-BG" sz="1400" dirty="0"/>
          </a:p>
        </p:txBody>
      </p:sp>
      <p:sp>
        <p:nvSpPr>
          <p:cNvPr id="12" name="Text Placeholder 3101"/>
          <p:cNvSpPr txBox="1">
            <a:spLocks/>
          </p:cNvSpPr>
          <p:nvPr/>
        </p:nvSpPr>
        <p:spPr>
          <a:xfrm>
            <a:off x="319970" y="5108936"/>
            <a:ext cx="2875264" cy="3276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dirty="0">
                <a:solidFill>
                  <a:srgbClr val="00AEEA"/>
                </a:solidFill>
                <a:latin typeface="Exo 2" pitchFamily="2" charset="-52"/>
              </a:rPr>
              <a:t>Post-Mortem Analysis</a:t>
            </a:r>
            <a:endParaRPr lang="bg-BG" sz="1600" b="1" dirty="0">
              <a:solidFill>
                <a:srgbClr val="00AEEA"/>
              </a:solidFill>
              <a:latin typeface="Exo 2" pitchFamily="2" charset="-52"/>
            </a:endParaRPr>
          </a:p>
        </p:txBody>
      </p:sp>
      <p:sp>
        <p:nvSpPr>
          <p:cNvPr id="13" name="Text Placeholder 4"/>
          <p:cNvSpPr txBox="1">
            <a:spLocks/>
          </p:cNvSpPr>
          <p:nvPr/>
        </p:nvSpPr>
        <p:spPr>
          <a:xfrm>
            <a:off x="319969" y="3386839"/>
            <a:ext cx="8829197" cy="637287"/>
          </a:xfrm>
          <a:prstGeom prst="rect">
            <a:avLst/>
          </a:prstGeom>
        </p:spPr>
        <p:txBody>
          <a:bodyPr anchor="t">
            <a:normAutofit lnSpcReduction="10000"/>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spcBef>
                <a:spcPts val="300"/>
              </a:spcBef>
              <a:buFont typeface="Wingdings" panose="05000000000000000000" pitchFamily="2" charset="2"/>
              <a:buChar char="q"/>
            </a:pPr>
            <a:r>
              <a:rPr lang="en-US" sz="1400" dirty="0"/>
              <a:t>The crypto-virus was activated during the weekend before the campaign for distribution of Easter Pensions</a:t>
            </a:r>
          </a:p>
          <a:p>
            <a:pPr marL="285750" indent="-285750">
              <a:spcBef>
                <a:spcPts val="300"/>
              </a:spcBef>
              <a:buFont typeface="Wingdings" panose="05000000000000000000" pitchFamily="2" charset="2"/>
              <a:buChar char="q"/>
            </a:pPr>
            <a:r>
              <a:rPr lang="en-US" sz="1400" dirty="0"/>
              <a:t>Took six (6) hours to cut Internet access to servers and shutdown (at least) the backup servers</a:t>
            </a:r>
            <a:endParaRPr lang="bg-BG" sz="1400" dirty="0"/>
          </a:p>
        </p:txBody>
      </p:sp>
      <p:sp>
        <p:nvSpPr>
          <p:cNvPr id="14" name="Text Placeholder 3101"/>
          <p:cNvSpPr txBox="1">
            <a:spLocks/>
          </p:cNvSpPr>
          <p:nvPr/>
        </p:nvSpPr>
        <p:spPr>
          <a:xfrm>
            <a:off x="319970" y="3107529"/>
            <a:ext cx="2981268" cy="2857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dirty="0">
                <a:solidFill>
                  <a:srgbClr val="00AEEA"/>
                </a:solidFill>
                <a:latin typeface="Exo 2" pitchFamily="2" charset="-52"/>
              </a:rPr>
              <a:t>During the Attack</a:t>
            </a:r>
            <a:endParaRPr lang="bg-BG" sz="1600" b="1" dirty="0">
              <a:solidFill>
                <a:srgbClr val="00AEEA"/>
              </a:solidFill>
              <a:latin typeface="Exo 2" pitchFamily="2" charset="-52"/>
            </a:endParaRPr>
          </a:p>
        </p:txBody>
      </p:sp>
      <p:sp>
        <p:nvSpPr>
          <p:cNvPr id="15" name="Text Placeholder 4"/>
          <p:cNvSpPr txBox="1">
            <a:spLocks/>
          </p:cNvSpPr>
          <p:nvPr/>
        </p:nvSpPr>
        <p:spPr>
          <a:xfrm>
            <a:off x="319968" y="4402317"/>
            <a:ext cx="8281589" cy="644627"/>
          </a:xfrm>
          <a:prstGeom prst="rect">
            <a:avLst/>
          </a:prstGeom>
        </p:spPr>
        <p:txBody>
          <a:bodyPr anchor="t">
            <a:normAutofit/>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spcBef>
                <a:spcPts val="300"/>
              </a:spcBef>
              <a:buFont typeface="Wingdings" panose="05000000000000000000" pitchFamily="2" charset="2"/>
              <a:buChar char="q"/>
            </a:pPr>
            <a:r>
              <a:rPr lang="en-US" sz="1400" dirty="0"/>
              <a:t>90+% loss of all databases, files, etc., including backups</a:t>
            </a:r>
          </a:p>
          <a:p>
            <a:pPr marL="285750" indent="-285750">
              <a:spcBef>
                <a:spcPts val="300"/>
              </a:spcBef>
              <a:buFont typeface="Wingdings" panose="05000000000000000000" pitchFamily="2" charset="2"/>
              <a:buChar char="q"/>
            </a:pPr>
            <a:r>
              <a:rPr lang="en-US" sz="1400" dirty="0"/>
              <a:t>Months of working “on paper” and restoring systems from scratch, re-entering data from paper, etc.</a:t>
            </a:r>
            <a:endParaRPr lang="bg-BG" sz="1400" dirty="0"/>
          </a:p>
        </p:txBody>
      </p:sp>
      <p:sp>
        <p:nvSpPr>
          <p:cNvPr id="16" name="Text Placeholder 3101"/>
          <p:cNvSpPr txBox="1">
            <a:spLocks/>
          </p:cNvSpPr>
          <p:nvPr/>
        </p:nvSpPr>
        <p:spPr>
          <a:xfrm>
            <a:off x="319969" y="4074667"/>
            <a:ext cx="2981268" cy="2857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dirty="0">
                <a:solidFill>
                  <a:srgbClr val="00AEEA"/>
                </a:solidFill>
                <a:latin typeface="Exo 2" pitchFamily="2" charset="-52"/>
              </a:rPr>
              <a:t>Aftermath</a:t>
            </a:r>
            <a:endParaRPr lang="bg-BG" sz="1600" b="1" dirty="0">
              <a:solidFill>
                <a:srgbClr val="00AEEA"/>
              </a:solidFill>
              <a:latin typeface="Exo 2" pitchFamily="2" charset="-52"/>
            </a:endParaRPr>
          </a:p>
        </p:txBody>
      </p:sp>
    </p:spTree>
    <p:extLst>
      <p:ext uri="{BB962C8B-B14F-4D97-AF65-F5344CB8AC3E}">
        <p14:creationId xmlns:p14="http://schemas.microsoft.com/office/powerpoint/2010/main" val="218835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a:t>05-1</a:t>
            </a:r>
          </a:p>
        </p:txBody>
      </p:sp>
      <p:sp>
        <p:nvSpPr>
          <p:cNvPr id="5" name="Text Placeholder 4"/>
          <p:cNvSpPr>
            <a:spLocks noGrp="1"/>
          </p:cNvSpPr>
          <p:nvPr>
            <p:ph type="body" idx="10"/>
          </p:nvPr>
        </p:nvSpPr>
        <p:spPr>
          <a:xfrm>
            <a:off x="319969" y="1033200"/>
            <a:ext cx="8338417" cy="1019586"/>
          </a:xfrm>
        </p:spPr>
        <p:txBody>
          <a:bodyPr>
            <a:normAutofit/>
          </a:bodyPr>
          <a:lstStyle/>
          <a:p>
            <a:pPr marL="285750" indent="-285750">
              <a:spcBef>
                <a:spcPts val="300"/>
              </a:spcBef>
              <a:buFont typeface="Wingdings" panose="05000000000000000000" pitchFamily="2" charset="2"/>
              <a:buChar char="q"/>
            </a:pPr>
            <a:r>
              <a:rPr lang="en-US" sz="1400" dirty="0"/>
              <a:t>7+ Offices in 5 Locations (+ 100+ locations for registration for Temporary Protection)</a:t>
            </a:r>
          </a:p>
          <a:p>
            <a:pPr marL="285750" indent="-285750">
              <a:spcBef>
                <a:spcPts val="300"/>
              </a:spcBef>
              <a:buFont typeface="Wingdings" panose="05000000000000000000" pitchFamily="2" charset="2"/>
              <a:buChar char="q"/>
            </a:pPr>
            <a:r>
              <a:rPr lang="en-US" sz="1400" dirty="0"/>
              <a:t>200+ PCs for Administrative / Office Work + XX PCs in air-gapped network for refugees registration</a:t>
            </a:r>
          </a:p>
          <a:p>
            <a:pPr marL="285750" indent="-285750">
              <a:spcBef>
                <a:spcPts val="300"/>
              </a:spcBef>
              <a:buFont typeface="Wingdings" panose="05000000000000000000" pitchFamily="2" charset="2"/>
              <a:buChar char="q"/>
            </a:pPr>
            <a:r>
              <a:rPr lang="en-US" sz="1400" dirty="0"/>
              <a:t>Mostly Centralized Server Infrastructure (Virtualized Servers &amp; Lots of Terminal Servers)</a:t>
            </a:r>
          </a:p>
          <a:p>
            <a:pPr marL="285750" indent="-285750">
              <a:spcBef>
                <a:spcPts val="300"/>
              </a:spcBef>
              <a:buFont typeface="Wingdings" panose="05000000000000000000" pitchFamily="2" charset="2"/>
              <a:buChar char="q"/>
            </a:pPr>
            <a:endParaRPr lang="bg-BG" sz="1400" dirty="0"/>
          </a:p>
        </p:txBody>
      </p:sp>
      <p:sp>
        <p:nvSpPr>
          <p:cNvPr id="6" name="Text Placeholder 5"/>
          <p:cNvSpPr>
            <a:spLocks noGrp="1"/>
          </p:cNvSpPr>
          <p:nvPr>
            <p:ph type="body" idx="11"/>
          </p:nvPr>
        </p:nvSpPr>
        <p:spPr/>
        <p:txBody>
          <a:bodyPr/>
          <a:lstStyle/>
          <a:p>
            <a:r>
              <a:rPr lang="en-US" dirty="0"/>
              <a:t>Stage Agency for Refugees Crypto Attack</a:t>
            </a:r>
            <a:endParaRPr lang="bg-BG" dirty="0"/>
          </a:p>
        </p:txBody>
      </p:sp>
      <p:sp>
        <p:nvSpPr>
          <p:cNvPr id="7" name="Text Placeholder 4"/>
          <p:cNvSpPr txBox="1">
            <a:spLocks/>
          </p:cNvSpPr>
          <p:nvPr/>
        </p:nvSpPr>
        <p:spPr>
          <a:xfrm>
            <a:off x="9420931" y="3110103"/>
            <a:ext cx="1754220" cy="1053884"/>
          </a:xfrm>
          <a:prstGeom prst="rect">
            <a:avLst/>
          </a:prstGeom>
        </p:spPr>
        <p:txBody>
          <a:bodyPr anchor="t">
            <a:normAutofit lnSpcReduction="10000"/>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spcBef>
                <a:spcPts val="0"/>
              </a:spcBef>
            </a:pPr>
            <a:r>
              <a:rPr lang="en-US" b="1" dirty="0">
                <a:latin typeface="Exo 2" pitchFamily="2" charset="-52"/>
              </a:rPr>
              <a:t>Front-End</a:t>
            </a:r>
          </a:p>
          <a:p>
            <a:pPr algn="ctr">
              <a:spcBef>
                <a:spcPts val="0"/>
              </a:spcBef>
            </a:pPr>
            <a:r>
              <a:rPr lang="en-US" b="1" dirty="0">
                <a:latin typeface="Exo 2" pitchFamily="2" charset="-52"/>
              </a:rPr>
              <a:t>Vs.</a:t>
            </a:r>
          </a:p>
          <a:p>
            <a:pPr algn="ctr">
              <a:spcBef>
                <a:spcPts val="0"/>
              </a:spcBef>
            </a:pPr>
            <a:r>
              <a:rPr lang="en-US" b="1" dirty="0">
                <a:latin typeface="Exo 2" pitchFamily="2" charset="-52"/>
              </a:rPr>
              <a:t>Back-End</a:t>
            </a:r>
            <a:endParaRPr lang="bg-BG" b="1" dirty="0">
              <a:latin typeface="Exo 2" pitchFamily="2" charset="-52"/>
            </a:endParaRPr>
          </a:p>
        </p:txBody>
      </p:sp>
      <p:sp>
        <p:nvSpPr>
          <p:cNvPr id="8" name="Text Placeholder 4"/>
          <p:cNvSpPr txBox="1">
            <a:spLocks/>
          </p:cNvSpPr>
          <p:nvPr/>
        </p:nvSpPr>
        <p:spPr>
          <a:xfrm>
            <a:off x="319969" y="2257583"/>
            <a:ext cx="7987122" cy="1020193"/>
          </a:xfrm>
          <a:prstGeom prst="rect">
            <a:avLst/>
          </a:prstGeom>
        </p:spPr>
        <p:txBody>
          <a:bodyPr anchor="t">
            <a:normAutofit fontScale="92500" lnSpcReduction="10000"/>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spcBef>
                <a:spcPts val="300"/>
              </a:spcBef>
              <a:buFont typeface="Wingdings" panose="05000000000000000000" pitchFamily="2" charset="2"/>
              <a:buChar char="q"/>
            </a:pPr>
            <a:r>
              <a:rPr lang="en-US" sz="1400" dirty="0"/>
              <a:t>Lots of publicity about the new registration process for Temporary Protection of persons displaced from Ukraine due to the Russian invasion</a:t>
            </a:r>
          </a:p>
          <a:p>
            <a:pPr marL="285750" indent="-285750">
              <a:spcBef>
                <a:spcPts val="300"/>
              </a:spcBef>
              <a:buFont typeface="Wingdings" panose="05000000000000000000" pitchFamily="2" charset="2"/>
              <a:buChar char="q"/>
            </a:pPr>
            <a:r>
              <a:rPr lang="en-US" sz="1400" dirty="0"/>
              <a:t>Deployment of hundreds of new registration workstations across the country (border points, resorts, regional &amp; municipality centers)</a:t>
            </a:r>
            <a:endParaRPr lang="bg-BG" sz="1400" dirty="0"/>
          </a:p>
        </p:txBody>
      </p:sp>
      <p:sp>
        <p:nvSpPr>
          <p:cNvPr id="9" name="Text Placeholder 3101"/>
          <p:cNvSpPr txBox="1">
            <a:spLocks/>
          </p:cNvSpPr>
          <p:nvPr/>
        </p:nvSpPr>
        <p:spPr>
          <a:xfrm>
            <a:off x="319970" y="690071"/>
            <a:ext cx="2875264" cy="3276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dirty="0">
                <a:solidFill>
                  <a:srgbClr val="00AEEA"/>
                </a:solidFill>
                <a:latin typeface="Exo 2" pitchFamily="2" charset="-52"/>
              </a:rPr>
              <a:t>ICT Environment</a:t>
            </a:r>
            <a:endParaRPr lang="bg-BG" sz="1600" b="1" dirty="0">
              <a:solidFill>
                <a:srgbClr val="00AEEA"/>
              </a:solidFill>
              <a:latin typeface="Exo 2" pitchFamily="2" charset="-52"/>
            </a:endParaRPr>
          </a:p>
        </p:txBody>
      </p:sp>
      <p:sp>
        <p:nvSpPr>
          <p:cNvPr id="10" name="Text Placeholder 3101"/>
          <p:cNvSpPr txBox="1">
            <a:spLocks/>
          </p:cNvSpPr>
          <p:nvPr/>
        </p:nvSpPr>
        <p:spPr>
          <a:xfrm>
            <a:off x="319970" y="1974757"/>
            <a:ext cx="2875264" cy="3276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dirty="0">
                <a:solidFill>
                  <a:srgbClr val="00AEEA"/>
                </a:solidFill>
                <a:latin typeface="Exo 2" pitchFamily="2" charset="-52"/>
              </a:rPr>
              <a:t>Before the Attack</a:t>
            </a:r>
            <a:endParaRPr lang="bg-BG" sz="1600" b="1" dirty="0">
              <a:solidFill>
                <a:srgbClr val="00AEEA"/>
              </a:solidFill>
              <a:latin typeface="Exo 2" pitchFamily="2" charset="-52"/>
            </a:endParaRPr>
          </a:p>
        </p:txBody>
      </p:sp>
      <p:sp>
        <p:nvSpPr>
          <p:cNvPr id="11" name="Text Placeholder 4"/>
          <p:cNvSpPr txBox="1">
            <a:spLocks/>
          </p:cNvSpPr>
          <p:nvPr/>
        </p:nvSpPr>
        <p:spPr>
          <a:xfrm>
            <a:off x="319969" y="5932145"/>
            <a:ext cx="8167934" cy="685632"/>
          </a:xfrm>
          <a:prstGeom prst="rect">
            <a:avLst/>
          </a:prstGeom>
        </p:spPr>
        <p:txBody>
          <a:bodyPr anchor="t">
            <a:normAutofit/>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spcBef>
                <a:spcPts val="300"/>
              </a:spcBef>
              <a:buFont typeface="Wingdings" panose="05000000000000000000" pitchFamily="2" charset="2"/>
              <a:buChar char="q"/>
            </a:pPr>
            <a:r>
              <a:rPr lang="en-US" sz="1400" dirty="0"/>
              <a:t>Quick reaction is paramount</a:t>
            </a:r>
          </a:p>
          <a:p>
            <a:pPr marL="285750" indent="-285750">
              <a:spcBef>
                <a:spcPts val="300"/>
              </a:spcBef>
              <a:buFont typeface="Wingdings" panose="05000000000000000000" pitchFamily="2" charset="2"/>
              <a:buChar char="q"/>
            </a:pPr>
            <a:r>
              <a:rPr lang="en-US" sz="1400" dirty="0"/>
              <a:t>Security by-design if preferable than wishful thinking</a:t>
            </a:r>
          </a:p>
          <a:p>
            <a:pPr marL="285750" indent="-285750">
              <a:spcBef>
                <a:spcPts val="300"/>
              </a:spcBef>
              <a:buFont typeface="Wingdings" panose="05000000000000000000" pitchFamily="2" charset="2"/>
              <a:buChar char="q"/>
            </a:pPr>
            <a:endParaRPr lang="bg-BG" sz="1400" dirty="0"/>
          </a:p>
        </p:txBody>
      </p:sp>
      <p:sp>
        <p:nvSpPr>
          <p:cNvPr id="12" name="Text Placeholder 3101"/>
          <p:cNvSpPr txBox="1">
            <a:spLocks/>
          </p:cNvSpPr>
          <p:nvPr/>
        </p:nvSpPr>
        <p:spPr>
          <a:xfrm>
            <a:off x="319970" y="5620380"/>
            <a:ext cx="2875264" cy="3276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dirty="0">
                <a:solidFill>
                  <a:srgbClr val="00AEEA"/>
                </a:solidFill>
                <a:latin typeface="Exo 2" pitchFamily="2" charset="-52"/>
              </a:rPr>
              <a:t>Post-Mortem Analysis</a:t>
            </a:r>
            <a:endParaRPr lang="bg-BG" sz="1600" b="1" dirty="0">
              <a:solidFill>
                <a:srgbClr val="00AEEA"/>
              </a:solidFill>
              <a:latin typeface="Exo 2" pitchFamily="2" charset="-52"/>
            </a:endParaRPr>
          </a:p>
        </p:txBody>
      </p:sp>
      <p:sp>
        <p:nvSpPr>
          <p:cNvPr id="13" name="Text Placeholder 4"/>
          <p:cNvSpPr txBox="1">
            <a:spLocks/>
          </p:cNvSpPr>
          <p:nvPr/>
        </p:nvSpPr>
        <p:spPr>
          <a:xfrm>
            <a:off x="319969" y="3639973"/>
            <a:ext cx="8829197" cy="637287"/>
          </a:xfrm>
          <a:prstGeom prst="rect">
            <a:avLst/>
          </a:prstGeom>
        </p:spPr>
        <p:txBody>
          <a:bodyPr anchor="t">
            <a:normAutofit lnSpcReduction="10000"/>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spcBef>
                <a:spcPts val="300"/>
              </a:spcBef>
              <a:buFont typeface="Wingdings" panose="05000000000000000000" pitchFamily="2" charset="2"/>
              <a:buChar char="q"/>
            </a:pPr>
            <a:r>
              <a:rPr lang="en-US" sz="1400" dirty="0"/>
              <a:t>The crypto-virus was activated early in the morning</a:t>
            </a:r>
          </a:p>
          <a:p>
            <a:pPr marL="285750" indent="-285750">
              <a:spcBef>
                <a:spcPts val="300"/>
              </a:spcBef>
              <a:buFont typeface="Wingdings" panose="05000000000000000000" pitchFamily="2" charset="2"/>
              <a:buChar char="q"/>
            </a:pPr>
            <a:r>
              <a:rPr lang="en-US" sz="1400" dirty="0"/>
              <a:t>Took 15 minutes for the ICT team to shutdown infrastructure</a:t>
            </a:r>
            <a:endParaRPr lang="bg-BG" sz="1400" dirty="0"/>
          </a:p>
        </p:txBody>
      </p:sp>
      <p:sp>
        <p:nvSpPr>
          <p:cNvPr id="14" name="Text Placeholder 3101"/>
          <p:cNvSpPr txBox="1">
            <a:spLocks/>
          </p:cNvSpPr>
          <p:nvPr/>
        </p:nvSpPr>
        <p:spPr>
          <a:xfrm>
            <a:off x="319970" y="3360663"/>
            <a:ext cx="2981268" cy="2857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dirty="0">
                <a:solidFill>
                  <a:srgbClr val="00AEEA"/>
                </a:solidFill>
                <a:latin typeface="Exo 2" pitchFamily="2" charset="-52"/>
              </a:rPr>
              <a:t>During the Attack</a:t>
            </a:r>
            <a:endParaRPr lang="bg-BG" sz="1600" b="1" dirty="0">
              <a:solidFill>
                <a:srgbClr val="00AEEA"/>
              </a:solidFill>
              <a:latin typeface="Exo 2" pitchFamily="2" charset="-52"/>
            </a:endParaRPr>
          </a:p>
        </p:txBody>
      </p:sp>
      <p:sp>
        <p:nvSpPr>
          <p:cNvPr id="15" name="Text Placeholder 4"/>
          <p:cNvSpPr txBox="1">
            <a:spLocks/>
          </p:cNvSpPr>
          <p:nvPr/>
        </p:nvSpPr>
        <p:spPr>
          <a:xfrm>
            <a:off x="319968" y="4608957"/>
            <a:ext cx="8534730" cy="935205"/>
          </a:xfrm>
          <a:prstGeom prst="rect">
            <a:avLst/>
          </a:prstGeom>
        </p:spPr>
        <p:txBody>
          <a:bodyPr anchor="t">
            <a:noAutofit/>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spcBef>
                <a:spcPts val="300"/>
              </a:spcBef>
              <a:buFont typeface="Wingdings" panose="05000000000000000000" pitchFamily="2" charset="2"/>
              <a:buChar char="q"/>
            </a:pPr>
            <a:r>
              <a:rPr lang="en-US" sz="1400" dirty="0"/>
              <a:t>Loss of document workflow system, mail-boxes and files on the file server (later restored from backup)</a:t>
            </a:r>
          </a:p>
          <a:p>
            <a:pPr marL="285750" indent="-285750">
              <a:spcBef>
                <a:spcPts val="300"/>
              </a:spcBef>
              <a:buFont typeface="Wingdings" panose="05000000000000000000" pitchFamily="2" charset="2"/>
              <a:buChar char="q"/>
            </a:pPr>
            <a:r>
              <a:rPr lang="en-US" sz="1400" dirty="0"/>
              <a:t>Refugees Registration System not compromised, no breach of the air-gapped network, no data leakage</a:t>
            </a:r>
            <a:endParaRPr lang="bg-BG" sz="1400" dirty="0"/>
          </a:p>
        </p:txBody>
      </p:sp>
      <p:sp>
        <p:nvSpPr>
          <p:cNvPr id="16" name="Text Placeholder 3101"/>
          <p:cNvSpPr txBox="1">
            <a:spLocks/>
          </p:cNvSpPr>
          <p:nvPr/>
        </p:nvSpPr>
        <p:spPr>
          <a:xfrm>
            <a:off x="319969" y="4342267"/>
            <a:ext cx="2981268" cy="2857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dirty="0">
                <a:solidFill>
                  <a:srgbClr val="00AEEA"/>
                </a:solidFill>
                <a:latin typeface="Exo 2" pitchFamily="2" charset="-52"/>
              </a:rPr>
              <a:t>Aftermath</a:t>
            </a:r>
            <a:endParaRPr lang="bg-BG" sz="1600" b="1" dirty="0">
              <a:solidFill>
                <a:srgbClr val="00AEEA"/>
              </a:solidFill>
              <a:latin typeface="Exo 2" pitchFamily="2" charset="-52"/>
            </a:endParaRPr>
          </a:p>
        </p:txBody>
      </p:sp>
      <p:pic>
        <p:nvPicPr>
          <p:cNvPr id="3" name="Picture 2"/>
          <p:cNvPicPr>
            <a:picLocks noChangeAspect="1"/>
          </p:cNvPicPr>
          <p:nvPr/>
        </p:nvPicPr>
        <p:blipFill>
          <a:blip r:embed="rId3"/>
          <a:stretch>
            <a:fillRect/>
          </a:stretch>
        </p:blipFill>
        <p:spPr>
          <a:xfrm>
            <a:off x="8792703" y="1013716"/>
            <a:ext cx="3010677" cy="198764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6386" name="Picture 2" descr="What is an Air Gapped Computer? How secure is 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2990" y="4274711"/>
            <a:ext cx="3109707" cy="204074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7191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en-US" dirty="0"/>
              <a:t>Final-Thoughts &amp; Conclusions</a:t>
            </a:r>
            <a:endParaRPr lang="en-US" dirty="0">
              <a:solidFill>
                <a:srgbClr val="C00000"/>
              </a:solidFill>
            </a:endParaRPr>
          </a:p>
        </p:txBody>
      </p:sp>
    </p:spTree>
    <p:extLst>
      <p:ext uri="{BB962C8B-B14F-4D97-AF65-F5344CB8AC3E}">
        <p14:creationId xmlns:p14="http://schemas.microsoft.com/office/powerpoint/2010/main" val="4027347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Questions &amp; Answers</a:t>
            </a:r>
            <a:endParaRPr lang="en-US" dirty="0">
              <a:solidFill>
                <a:srgbClr val="C00000"/>
              </a:solidFill>
            </a:endParaRPr>
          </a:p>
        </p:txBody>
      </p:sp>
    </p:spTree>
    <p:extLst>
      <p:ext uri="{BB962C8B-B14F-4D97-AF65-F5344CB8AC3E}">
        <p14:creationId xmlns:p14="http://schemas.microsoft.com/office/powerpoint/2010/main" val="325016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idx="10"/>
          </p:nvPr>
        </p:nvSpPr>
        <p:spPr/>
        <p:txBody>
          <a:bodyPr/>
          <a:lstStyle/>
          <a:p>
            <a:r>
              <a:rPr lang="en-US" dirty="0"/>
              <a:t>Real-World Examples of Sheer Stupidity</a:t>
            </a:r>
          </a:p>
        </p:txBody>
      </p:sp>
      <p:sp>
        <p:nvSpPr>
          <p:cNvPr id="4" name="Text Placeholder 3"/>
          <p:cNvSpPr>
            <a:spLocks noGrp="1"/>
          </p:cNvSpPr>
          <p:nvPr>
            <p:ph type="body" idx="11"/>
          </p:nvPr>
        </p:nvSpPr>
        <p:spPr/>
        <p:txBody>
          <a:bodyPr/>
          <a:lstStyle/>
          <a:p>
            <a:r>
              <a:rPr lang="en-US" dirty="0"/>
              <a:t>Meet the Government – Get the Context</a:t>
            </a:r>
          </a:p>
        </p:txBody>
      </p:sp>
      <p:sp>
        <p:nvSpPr>
          <p:cNvPr id="5" name="Text Placeholder 4"/>
          <p:cNvSpPr>
            <a:spLocks noGrp="1"/>
          </p:cNvSpPr>
          <p:nvPr>
            <p:ph type="body" idx="12"/>
          </p:nvPr>
        </p:nvSpPr>
        <p:spPr/>
        <p:txBody>
          <a:bodyPr/>
          <a:lstStyle/>
          <a:p>
            <a:r>
              <a:rPr lang="en-US" dirty="0"/>
              <a:t>Real-World Examples of Gross Negligence</a:t>
            </a:r>
          </a:p>
        </p:txBody>
      </p:sp>
      <p:sp>
        <p:nvSpPr>
          <p:cNvPr id="6" name="Text Placeholder 5"/>
          <p:cNvSpPr>
            <a:spLocks noGrp="1"/>
          </p:cNvSpPr>
          <p:nvPr>
            <p:ph type="body" sz="quarter" idx="13"/>
          </p:nvPr>
        </p:nvSpPr>
        <p:spPr/>
        <p:txBody>
          <a:bodyPr/>
          <a:lstStyle/>
          <a:p>
            <a:r>
              <a:rPr lang="en-US" dirty="0"/>
              <a:t>01</a:t>
            </a:r>
          </a:p>
        </p:txBody>
      </p:sp>
      <p:sp>
        <p:nvSpPr>
          <p:cNvPr id="7" name="Text Placeholder 6"/>
          <p:cNvSpPr>
            <a:spLocks noGrp="1"/>
          </p:cNvSpPr>
          <p:nvPr>
            <p:ph type="body" sz="quarter" idx="14"/>
          </p:nvPr>
        </p:nvSpPr>
        <p:spPr/>
        <p:txBody>
          <a:bodyPr/>
          <a:lstStyle/>
          <a:p>
            <a:r>
              <a:rPr lang="en-US" dirty="0"/>
              <a:t>02</a:t>
            </a:r>
          </a:p>
        </p:txBody>
      </p:sp>
      <p:sp>
        <p:nvSpPr>
          <p:cNvPr id="8" name="Text Placeholder 7"/>
          <p:cNvSpPr>
            <a:spLocks noGrp="1"/>
          </p:cNvSpPr>
          <p:nvPr>
            <p:ph type="body" sz="quarter" idx="15"/>
          </p:nvPr>
        </p:nvSpPr>
        <p:spPr/>
        <p:txBody>
          <a:bodyPr/>
          <a:lstStyle/>
          <a:p>
            <a:r>
              <a:rPr lang="en-US" dirty="0"/>
              <a:t>03</a:t>
            </a:r>
          </a:p>
        </p:txBody>
      </p:sp>
      <p:sp>
        <p:nvSpPr>
          <p:cNvPr id="9" name="Text Placeholder 8"/>
          <p:cNvSpPr>
            <a:spLocks noGrp="1"/>
          </p:cNvSpPr>
          <p:nvPr>
            <p:ph type="body" idx="16"/>
          </p:nvPr>
        </p:nvSpPr>
        <p:spPr/>
        <p:txBody>
          <a:bodyPr/>
          <a:lstStyle/>
          <a:p>
            <a:r>
              <a:rPr lang="en-US" dirty="0"/>
              <a:t>Real-World Examples of Hacking Attacks</a:t>
            </a:r>
          </a:p>
        </p:txBody>
      </p:sp>
      <p:sp>
        <p:nvSpPr>
          <p:cNvPr id="10" name="Text Placeholder 9"/>
          <p:cNvSpPr>
            <a:spLocks noGrp="1"/>
          </p:cNvSpPr>
          <p:nvPr>
            <p:ph type="body" sz="quarter" idx="17"/>
          </p:nvPr>
        </p:nvSpPr>
        <p:spPr/>
        <p:txBody>
          <a:bodyPr/>
          <a:lstStyle/>
          <a:p>
            <a:r>
              <a:rPr lang="en-US" dirty="0"/>
              <a:t>04</a:t>
            </a:r>
          </a:p>
        </p:txBody>
      </p:sp>
      <p:sp>
        <p:nvSpPr>
          <p:cNvPr id="11" name="Text Placeholder 10"/>
          <p:cNvSpPr>
            <a:spLocks noGrp="1"/>
          </p:cNvSpPr>
          <p:nvPr>
            <p:ph type="body" idx="18"/>
          </p:nvPr>
        </p:nvSpPr>
        <p:spPr/>
        <p:txBody>
          <a:bodyPr/>
          <a:lstStyle/>
          <a:p>
            <a:r>
              <a:rPr lang="en-US" dirty="0"/>
              <a:t>Final Thoughts &amp; Conclusions</a:t>
            </a:r>
          </a:p>
        </p:txBody>
      </p:sp>
      <p:sp>
        <p:nvSpPr>
          <p:cNvPr id="12" name="Text Placeholder 11"/>
          <p:cNvSpPr>
            <a:spLocks noGrp="1"/>
          </p:cNvSpPr>
          <p:nvPr>
            <p:ph type="body" sz="quarter" idx="19"/>
          </p:nvPr>
        </p:nvSpPr>
        <p:spPr/>
        <p:txBody>
          <a:bodyPr/>
          <a:lstStyle/>
          <a:p>
            <a:r>
              <a:rPr lang="en-US" dirty="0"/>
              <a:t>05</a:t>
            </a:r>
          </a:p>
        </p:txBody>
      </p:sp>
      <p:sp>
        <p:nvSpPr>
          <p:cNvPr id="23" name="Text Placeholder 22"/>
          <p:cNvSpPr>
            <a:spLocks noGrp="1"/>
          </p:cNvSpPr>
          <p:nvPr>
            <p:ph type="body" idx="20"/>
          </p:nvPr>
        </p:nvSpPr>
        <p:spPr/>
        <p:txBody>
          <a:bodyPr/>
          <a:lstStyle/>
          <a:p>
            <a:r>
              <a:rPr lang="en-US" dirty="0"/>
              <a:t>Q&amp;A</a:t>
            </a:r>
            <a:endParaRPr lang="bg-BG" dirty="0"/>
          </a:p>
        </p:txBody>
      </p:sp>
      <p:sp>
        <p:nvSpPr>
          <p:cNvPr id="24" name="Text Placeholder 23"/>
          <p:cNvSpPr>
            <a:spLocks noGrp="1"/>
          </p:cNvSpPr>
          <p:nvPr>
            <p:ph type="body" sz="quarter" idx="21"/>
          </p:nvPr>
        </p:nvSpPr>
        <p:spPr/>
        <p:txBody>
          <a:bodyPr/>
          <a:lstStyle/>
          <a:p>
            <a:endParaRPr lang="bg-BG"/>
          </a:p>
        </p:txBody>
      </p:sp>
    </p:spTree>
    <p:extLst>
      <p:ext uri="{BB962C8B-B14F-4D97-AF65-F5344CB8AC3E}">
        <p14:creationId xmlns:p14="http://schemas.microsoft.com/office/powerpoint/2010/main" val="277456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01-1</a:t>
            </a:r>
            <a:endParaRPr lang="bg-BG" dirty="0"/>
          </a:p>
        </p:txBody>
      </p:sp>
      <p:sp>
        <p:nvSpPr>
          <p:cNvPr id="7" name="Text Placeholder 6"/>
          <p:cNvSpPr>
            <a:spLocks noGrp="1"/>
          </p:cNvSpPr>
          <p:nvPr>
            <p:ph type="body" idx="10"/>
          </p:nvPr>
        </p:nvSpPr>
        <p:spPr/>
        <p:txBody>
          <a:bodyPr/>
          <a:lstStyle/>
          <a:p>
            <a:endParaRPr lang="bg-BG"/>
          </a:p>
        </p:txBody>
      </p:sp>
      <p:sp>
        <p:nvSpPr>
          <p:cNvPr id="8" name="Text Placeholder 7"/>
          <p:cNvSpPr>
            <a:spLocks noGrp="1"/>
          </p:cNvSpPr>
          <p:nvPr>
            <p:ph type="body" idx="11"/>
          </p:nvPr>
        </p:nvSpPr>
        <p:spPr/>
        <p:txBody>
          <a:bodyPr/>
          <a:lstStyle/>
          <a:p>
            <a:r>
              <a:rPr lang="en-US" dirty="0"/>
              <a:t>How big the Government is?   What about the Public Sector?</a:t>
            </a:r>
            <a:endParaRPr lang="bg-BG" dirty="0"/>
          </a:p>
        </p:txBody>
      </p:sp>
      <p:pic>
        <p:nvPicPr>
          <p:cNvPr id="2052" name="Picture 4" descr="HD wallpaper: planet illustration, ring, Saturn, stars, asteroids, belt,  NASA | Wallpaper Flare"/>
          <p:cNvPicPr>
            <a:picLocks noChangeAspect="1" noChangeArrowheads="1"/>
          </p:cNvPicPr>
          <p:nvPr/>
        </p:nvPicPr>
        <p:blipFill rotWithShape="1">
          <a:blip r:embed="rId3">
            <a:extLst>
              <a:ext uri="{28A0092B-C50C-407E-A947-70E740481C1C}">
                <a14:useLocalDpi xmlns:a14="http://schemas.microsoft.com/office/drawing/2010/main" val="0"/>
              </a:ext>
            </a:extLst>
          </a:blip>
          <a:srcRect l="12477"/>
          <a:stretch/>
        </p:blipFill>
        <p:spPr bwMode="auto">
          <a:xfrm>
            <a:off x="0" y="639251"/>
            <a:ext cx="12192000" cy="62187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438829" y="2923128"/>
            <a:ext cx="4092011" cy="1323439"/>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Arial Bold" panose="020B0704020202020204" pitchFamily="34" charset="0"/>
                <a:cs typeface="Arial Bold" panose="020B0704020202020204" pitchFamily="34" charset="0"/>
              </a:rPr>
              <a:t>Administrative Structures</a:t>
            </a:r>
          </a:p>
          <a:p>
            <a:pPr algn="ctr"/>
            <a:r>
              <a:rPr lang="en-US" sz="2400" dirty="0">
                <a:solidFill>
                  <a:schemeClr val="bg1"/>
                </a:solidFill>
                <a:effectLst>
                  <a:outerShdw blurRad="38100" dist="38100" dir="2700000" algn="tl">
                    <a:srgbClr val="000000">
                      <a:alpha val="43137"/>
                    </a:srgbClr>
                  </a:outerShdw>
                </a:effectLst>
                <a:latin typeface="Arial Bold" panose="020B0704020202020204" pitchFamily="34" charset="0"/>
                <a:cs typeface="Arial Bold" panose="020B0704020202020204" pitchFamily="34" charset="0"/>
              </a:rPr>
              <a:t>Executive Branch</a:t>
            </a:r>
          </a:p>
          <a:p>
            <a:pPr algn="ctr"/>
            <a:r>
              <a:rPr lang="en-US" sz="3200" dirty="0">
                <a:solidFill>
                  <a:schemeClr val="bg1"/>
                </a:solidFill>
                <a:effectLst>
                  <a:outerShdw blurRad="38100" dist="38100" dir="2700000" algn="tl">
                    <a:srgbClr val="000000">
                      <a:alpha val="43137"/>
                    </a:srgbClr>
                  </a:outerShdw>
                </a:effectLst>
                <a:latin typeface="Arial Bold" panose="020B0704020202020204" pitchFamily="34" charset="0"/>
                <a:cs typeface="Arial Bold" panose="020B0704020202020204" pitchFamily="34" charset="0"/>
              </a:rPr>
              <a:t>708</a:t>
            </a:r>
          </a:p>
        </p:txBody>
      </p:sp>
      <p:sp>
        <p:nvSpPr>
          <p:cNvPr id="19" name="TextBox 18"/>
          <p:cNvSpPr txBox="1"/>
          <p:nvPr/>
        </p:nvSpPr>
        <p:spPr>
          <a:xfrm>
            <a:off x="-68651" y="2068474"/>
            <a:ext cx="6050351" cy="954107"/>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Arial Bold" panose="020B0704020202020204" pitchFamily="34" charset="0"/>
                <a:cs typeface="Arial Bold" panose="020B0704020202020204" pitchFamily="34" charset="0"/>
              </a:rPr>
              <a:t>Legal Entities in the Public Sector</a:t>
            </a:r>
          </a:p>
          <a:p>
            <a:pPr algn="ctr"/>
            <a:r>
              <a:rPr lang="en-US" sz="3200" dirty="0">
                <a:solidFill>
                  <a:schemeClr val="bg1"/>
                </a:solidFill>
                <a:effectLst>
                  <a:outerShdw blurRad="38100" dist="38100" dir="2700000" algn="tl">
                    <a:srgbClr val="000000">
                      <a:alpha val="43137"/>
                    </a:srgbClr>
                  </a:outerShdw>
                </a:effectLst>
                <a:latin typeface="Arial Bold" panose="020B0704020202020204" pitchFamily="34" charset="0"/>
                <a:cs typeface="Arial Bold" panose="020B0704020202020204" pitchFamily="34" charset="0"/>
              </a:rPr>
              <a:t>14 000+</a:t>
            </a:r>
            <a:endParaRPr lang="bg-BG" sz="3200" dirty="0">
              <a:solidFill>
                <a:schemeClr val="bg1"/>
              </a:solidFill>
              <a:effectLst>
                <a:outerShdw blurRad="38100" dist="38100" dir="2700000" algn="tl">
                  <a:srgbClr val="000000">
                    <a:alpha val="43137"/>
                  </a:srgbClr>
                </a:outerShdw>
              </a:effectLst>
              <a:latin typeface="Arial Bold" panose="020B0704020202020204" pitchFamily="34" charset="0"/>
              <a:cs typeface="Arial Bold" panose="020B0704020202020204" pitchFamily="34" charset="0"/>
            </a:endParaRPr>
          </a:p>
        </p:txBody>
      </p:sp>
      <p:sp>
        <p:nvSpPr>
          <p:cNvPr id="10" name="Rectangle 9"/>
          <p:cNvSpPr/>
          <p:nvPr/>
        </p:nvSpPr>
        <p:spPr>
          <a:xfrm>
            <a:off x="2709120" y="4039538"/>
            <a:ext cx="3920280" cy="1323439"/>
          </a:xfrm>
          <a:prstGeom prst="rect">
            <a:avLst/>
          </a:prstGeom>
          <a:noFill/>
        </p:spPr>
        <p:txBody>
          <a:bodyPr wrap="square" rtlCol="0">
            <a:spAutoFit/>
          </a:bodyPr>
          <a:lstStyle/>
          <a:p>
            <a:pPr algn="ctr"/>
            <a:r>
              <a:rPr lang="en-US" sz="2400" dirty="0">
                <a:solidFill>
                  <a:schemeClr val="bg1"/>
                </a:solidFill>
                <a:effectLst>
                  <a:outerShdw blurRad="38100" dist="38100" dir="2700000" algn="tl">
                    <a:srgbClr val="000000">
                      <a:alpha val="43137"/>
                    </a:srgbClr>
                  </a:outerShdw>
                </a:effectLst>
                <a:latin typeface="Arial Bold" panose="020B0704020202020204" pitchFamily="34" charset="0"/>
                <a:cs typeface="Arial Bold" panose="020B0704020202020204" pitchFamily="34" charset="0"/>
              </a:rPr>
              <a:t>Administrative Structures</a:t>
            </a:r>
          </a:p>
          <a:p>
            <a:pPr algn="ctr"/>
            <a:r>
              <a:rPr lang="en-US" sz="2400" dirty="0">
                <a:solidFill>
                  <a:schemeClr val="bg1"/>
                </a:solidFill>
                <a:effectLst>
                  <a:outerShdw blurRad="38100" dist="38100" dir="2700000" algn="tl">
                    <a:srgbClr val="000000">
                      <a:alpha val="43137"/>
                    </a:srgbClr>
                  </a:outerShdw>
                </a:effectLst>
                <a:latin typeface="Arial Bold" panose="020B0704020202020204" pitchFamily="34" charset="0"/>
                <a:cs typeface="Arial Bold" panose="020B0704020202020204" pitchFamily="34" charset="0"/>
              </a:rPr>
              <a:t>Judiciary Branch</a:t>
            </a:r>
          </a:p>
          <a:p>
            <a:pPr algn="ctr"/>
            <a:r>
              <a:rPr lang="en-US" sz="3200" dirty="0">
                <a:solidFill>
                  <a:schemeClr val="bg1"/>
                </a:solidFill>
                <a:effectLst>
                  <a:outerShdw blurRad="38100" dist="38100" dir="2700000" algn="tl">
                    <a:srgbClr val="000000">
                      <a:alpha val="43137"/>
                    </a:srgbClr>
                  </a:outerShdw>
                </a:effectLst>
                <a:latin typeface="Arial Bold" panose="020B0704020202020204" pitchFamily="34" charset="0"/>
                <a:cs typeface="Arial Bold" panose="020B0704020202020204" pitchFamily="34" charset="0"/>
              </a:rPr>
              <a:t>301</a:t>
            </a:r>
            <a:endParaRPr lang="bg-BG" sz="3200" dirty="0">
              <a:solidFill>
                <a:schemeClr val="bg1"/>
              </a:solidFill>
              <a:effectLst>
                <a:outerShdw blurRad="38100" dist="38100" dir="2700000" algn="tl">
                  <a:srgbClr val="000000">
                    <a:alpha val="43137"/>
                  </a:srgbClr>
                </a:outerShdw>
              </a:effectLst>
              <a:latin typeface="Arial Bold" panose="020B0704020202020204" pitchFamily="34" charset="0"/>
              <a:cs typeface="Arial Bold" panose="020B0704020202020204" pitchFamily="34" charset="0"/>
            </a:endParaRPr>
          </a:p>
        </p:txBody>
      </p:sp>
    </p:spTree>
    <p:extLst>
      <p:ext uri="{BB962C8B-B14F-4D97-AF65-F5344CB8AC3E}">
        <p14:creationId xmlns:p14="http://schemas.microsoft.com/office/powerpoint/2010/main" val="2315751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p:cNvSpPr>
            <a:spLocks noGrp="1"/>
          </p:cNvSpPr>
          <p:nvPr>
            <p:ph type="body" sz="quarter" idx="13"/>
          </p:nvPr>
        </p:nvSpPr>
        <p:spPr>
          <a:prstGeom prst="rect">
            <a:avLst/>
          </a:prstGeom>
        </p:spPr>
        <p:txBody>
          <a:bodyPr>
            <a:normAutofit/>
          </a:bodyPr>
          <a:lstStyle/>
          <a:p>
            <a:r>
              <a:rPr lang="en-US" sz="1900" b="1" dirty="0">
                <a:latin typeface="arial" panose="020B0604020202020204" pitchFamily="34" charset="0"/>
              </a:rPr>
              <a:t>Two things are infinite</a:t>
            </a:r>
            <a:r>
              <a:rPr lang="en-US" sz="1900" dirty="0">
                <a:latin typeface="arial" panose="020B0604020202020204" pitchFamily="34" charset="0"/>
              </a:rPr>
              <a:t>:</a:t>
            </a:r>
          </a:p>
          <a:p>
            <a:r>
              <a:rPr lang="en-US" sz="1900" dirty="0">
                <a:latin typeface="arial" panose="020B0604020202020204" pitchFamily="34" charset="0"/>
              </a:rPr>
              <a:t>The universe and </a:t>
            </a:r>
            <a:r>
              <a:rPr lang="en-US" sz="1900" b="1" dirty="0">
                <a:latin typeface="arial" panose="020B0604020202020204" pitchFamily="34" charset="0"/>
              </a:rPr>
              <a:t>human stupidity</a:t>
            </a:r>
            <a:r>
              <a:rPr lang="en-US" sz="1900" dirty="0">
                <a:latin typeface="arial" panose="020B0604020202020204" pitchFamily="34" charset="0"/>
              </a:rPr>
              <a:t>; and I'm not sure about the universe.</a:t>
            </a:r>
            <a:endParaRPr lang="bg-BG" sz="1900" dirty="0"/>
          </a:p>
        </p:txBody>
      </p:sp>
      <p:pic>
        <p:nvPicPr>
          <p:cNvPr id="3093" name="Picture Placeholder 3092"/>
          <p:cNvPicPr>
            <a:picLocks noGrp="1" noChangeAspect="1"/>
          </p:cNvPicPr>
          <p:nvPr>
            <p:ph type="pic" sz="quarter" idx="12"/>
          </p:nvPr>
        </p:nvPicPr>
        <p:blipFill>
          <a:blip r:embed="rId3"/>
          <a:srcRect l="219" r="219"/>
          <a:stretch>
            <a:fillRect/>
          </a:stretch>
        </p:blipFill>
        <p:spPr>
          <a:prstGeom prst="rect">
            <a:avLst/>
          </a:prstGeom>
        </p:spPr>
      </p:pic>
      <p:sp>
        <p:nvSpPr>
          <p:cNvPr id="3101" name="Text Placeholder 3100"/>
          <p:cNvSpPr>
            <a:spLocks noGrp="1"/>
          </p:cNvSpPr>
          <p:nvPr>
            <p:ph type="body" idx="14"/>
          </p:nvPr>
        </p:nvSpPr>
        <p:spPr/>
        <p:txBody>
          <a:bodyPr>
            <a:normAutofit lnSpcReduction="10000"/>
          </a:bodyPr>
          <a:lstStyle/>
          <a:p>
            <a:pPr marL="342900" indent="-342900">
              <a:spcBef>
                <a:spcPts val="200"/>
              </a:spcBef>
              <a:buFont typeface="Wingdings" panose="05000000000000000000" pitchFamily="2" charset="2"/>
              <a:buChar char="ü"/>
            </a:pPr>
            <a:r>
              <a:rPr lang="en-US" sz="2000" dirty="0">
                <a:solidFill>
                  <a:srgbClr val="00B0F0"/>
                </a:solidFill>
                <a:latin typeface="Exo 2" pitchFamily="2" charset="-52"/>
              </a:rPr>
              <a:t>Stupidity</a:t>
            </a:r>
          </a:p>
          <a:p>
            <a:pPr marL="342900" indent="-342900">
              <a:spcBef>
                <a:spcPts val="200"/>
              </a:spcBef>
              <a:buFont typeface="Wingdings" panose="05000000000000000000" pitchFamily="2" charset="2"/>
              <a:buChar char="ü"/>
            </a:pPr>
            <a:r>
              <a:rPr lang="en-US" sz="2000" dirty="0">
                <a:solidFill>
                  <a:schemeClr val="accent2"/>
                </a:solidFill>
                <a:latin typeface="Exo 2" pitchFamily="2" charset="-52"/>
              </a:rPr>
              <a:t>Negligence</a:t>
            </a:r>
          </a:p>
          <a:p>
            <a:pPr marL="342900" indent="-342900">
              <a:spcBef>
                <a:spcPts val="200"/>
              </a:spcBef>
              <a:buFont typeface="Wingdings" panose="05000000000000000000" pitchFamily="2" charset="2"/>
              <a:buChar char="ü"/>
            </a:pPr>
            <a:r>
              <a:rPr lang="en-US" sz="2000" dirty="0">
                <a:solidFill>
                  <a:schemeClr val="tx1">
                    <a:lumMod val="50000"/>
                    <a:lumOff val="50000"/>
                  </a:schemeClr>
                </a:solidFill>
                <a:latin typeface="Exo 2" pitchFamily="2" charset="-52"/>
              </a:rPr>
              <a:t>Incompetence</a:t>
            </a:r>
          </a:p>
          <a:p>
            <a:pPr marL="342900" indent="-342900">
              <a:spcBef>
                <a:spcPts val="200"/>
              </a:spcBef>
              <a:buFont typeface="Wingdings" panose="05000000000000000000" pitchFamily="2" charset="2"/>
              <a:buChar char="ü"/>
            </a:pPr>
            <a:r>
              <a:rPr lang="en-US" sz="2000" dirty="0">
                <a:solidFill>
                  <a:schemeClr val="tx1">
                    <a:lumMod val="50000"/>
                    <a:lumOff val="50000"/>
                  </a:schemeClr>
                </a:solidFill>
                <a:latin typeface="Exo 2" pitchFamily="2" charset="-52"/>
              </a:rPr>
              <a:t>Corruption</a:t>
            </a:r>
          </a:p>
          <a:p>
            <a:pPr marL="342900" indent="-342900">
              <a:spcBef>
                <a:spcPts val="200"/>
              </a:spcBef>
              <a:buFont typeface="Wingdings" panose="05000000000000000000" pitchFamily="2" charset="2"/>
              <a:buChar char="ü"/>
            </a:pPr>
            <a:r>
              <a:rPr lang="en-US" sz="2000" dirty="0">
                <a:solidFill>
                  <a:schemeClr val="tx1">
                    <a:lumMod val="50000"/>
                    <a:lumOff val="50000"/>
                  </a:schemeClr>
                </a:solidFill>
              </a:rPr>
              <a:t>Special Interests</a:t>
            </a:r>
          </a:p>
          <a:p>
            <a:pPr marL="342900" indent="-342900">
              <a:spcBef>
                <a:spcPts val="200"/>
              </a:spcBef>
              <a:buFont typeface="Wingdings" panose="05000000000000000000" pitchFamily="2" charset="2"/>
              <a:buChar char="ü"/>
            </a:pPr>
            <a:r>
              <a:rPr lang="en-US" sz="2000" dirty="0">
                <a:solidFill>
                  <a:schemeClr val="tx1">
                    <a:lumMod val="50000"/>
                    <a:lumOff val="50000"/>
                  </a:schemeClr>
                </a:solidFill>
              </a:rPr>
              <a:t>Sabotage &amp; Revenge</a:t>
            </a:r>
            <a:endParaRPr lang="bg-BG" dirty="0">
              <a:solidFill>
                <a:schemeClr val="tx1">
                  <a:lumMod val="50000"/>
                  <a:lumOff val="50000"/>
                </a:schemeClr>
              </a:solidFill>
            </a:endParaRPr>
          </a:p>
        </p:txBody>
      </p:sp>
      <p:sp>
        <p:nvSpPr>
          <p:cNvPr id="3095" name="Text Placeholder 3094"/>
          <p:cNvSpPr>
            <a:spLocks noGrp="1"/>
          </p:cNvSpPr>
          <p:nvPr>
            <p:ph type="body" sz="quarter" idx="15"/>
          </p:nvPr>
        </p:nvSpPr>
        <p:spPr/>
        <p:txBody>
          <a:bodyPr/>
          <a:lstStyle/>
          <a:p>
            <a:r>
              <a:rPr lang="en-US" dirty="0"/>
              <a:t>Albert Einstein</a:t>
            </a:r>
            <a:endParaRPr lang="bg-BG" dirty="0"/>
          </a:p>
        </p:txBody>
      </p:sp>
      <p:sp>
        <p:nvSpPr>
          <p:cNvPr id="3102" name="Text Placeholder 3101"/>
          <p:cNvSpPr>
            <a:spLocks noGrp="1"/>
          </p:cNvSpPr>
          <p:nvPr>
            <p:ph type="body" sz="quarter" idx="16"/>
          </p:nvPr>
        </p:nvSpPr>
        <p:spPr/>
        <p:txBody>
          <a:bodyPr>
            <a:noAutofit/>
          </a:bodyPr>
          <a:lstStyle/>
          <a:p>
            <a:r>
              <a:rPr lang="en-US" sz="2600" dirty="0">
                <a:latin typeface="Exo 2" pitchFamily="2" charset="-52"/>
              </a:rPr>
              <a:t>…at least until GPT-XX takes over…</a:t>
            </a:r>
            <a:endParaRPr lang="bg-BG" sz="2600" dirty="0">
              <a:latin typeface="Exo 2" pitchFamily="2" charset="-52"/>
            </a:endParaRPr>
          </a:p>
        </p:txBody>
      </p:sp>
      <p:sp>
        <p:nvSpPr>
          <p:cNvPr id="3103" name="Text Placeholder 3102"/>
          <p:cNvSpPr>
            <a:spLocks noGrp="1"/>
          </p:cNvSpPr>
          <p:nvPr>
            <p:ph type="body" idx="22"/>
          </p:nvPr>
        </p:nvSpPr>
        <p:spPr/>
        <p:txBody>
          <a:bodyPr/>
          <a:lstStyle/>
          <a:p>
            <a:r>
              <a:rPr lang="en-US" dirty="0"/>
              <a:t>01-2</a:t>
            </a:r>
            <a:endParaRPr lang="bg-BG" dirty="0"/>
          </a:p>
        </p:txBody>
      </p:sp>
      <p:sp>
        <p:nvSpPr>
          <p:cNvPr id="36" name="Text Placeholder 35"/>
          <p:cNvSpPr>
            <a:spLocks noGrp="1"/>
          </p:cNvSpPr>
          <p:nvPr>
            <p:ph type="body" idx="11"/>
          </p:nvPr>
        </p:nvSpPr>
        <p:spPr>
          <a:prstGeom prst="rect">
            <a:avLst/>
          </a:prstGeom>
        </p:spPr>
        <p:txBody>
          <a:bodyPr>
            <a:noAutofit/>
          </a:bodyPr>
          <a:lstStyle/>
          <a:p>
            <a:r>
              <a:rPr lang="en-US" dirty="0"/>
              <a:t>It’s the People, Stupid…</a:t>
            </a:r>
            <a:endParaRPr lang="bg-BG" dirty="0"/>
          </a:p>
        </p:txBody>
      </p:sp>
      <p:sp>
        <p:nvSpPr>
          <p:cNvPr id="40" name="Rectangle 39"/>
          <p:cNvSpPr/>
          <p:nvPr/>
        </p:nvSpPr>
        <p:spPr>
          <a:xfrm>
            <a:off x="5448300" y="6503089"/>
            <a:ext cx="1466953" cy="253916"/>
          </a:xfrm>
          <a:prstGeom prst="rect">
            <a:avLst/>
          </a:prstGeom>
        </p:spPr>
        <p:txBody>
          <a:bodyPr wrap="square">
            <a:spAutoFit/>
          </a:bodyPr>
          <a:lstStyle/>
          <a:p>
            <a:r>
              <a:rPr lang="en-US" sz="1050" dirty="0">
                <a:solidFill>
                  <a:srgbClr val="536471"/>
                </a:solidFill>
                <a:latin typeface="TwitterChirp"/>
                <a:hlinkClick r:id="rId4"/>
              </a:rPr>
              <a:t>Coleen @</a:t>
            </a:r>
            <a:r>
              <a:rPr lang="en-US" sz="1050" dirty="0" err="1">
                <a:solidFill>
                  <a:srgbClr val="536471"/>
                </a:solidFill>
                <a:latin typeface="TwitterChirp"/>
                <a:hlinkClick r:id="rId4"/>
              </a:rPr>
              <a:t>trillxART</a:t>
            </a:r>
            <a:r>
              <a:rPr lang="en-US" sz="1050" dirty="0">
                <a:solidFill>
                  <a:srgbClr val="536471"/>
                </a:solidFill>
                <a:latin typeface="TwitterChirp"/>
                <a:hlinkClick r:id="rId4"/>
              </a:rPr>
              <a:t> ©</a:t>
            </a:r>
            <a:endParaRPr lang="bg-BG" sz="1050" dirty="0"/>
          </a:p>
        </p:txBody>
      </p:sp>
    </p:spTree>
    <p:extLst>
      <p:ext uri="{BB962C8B-B14F-4D97-AF65-F5344CB8AC3E}">
        <p14:creationId xmlns:p14="http://schemas.microsoft.com/office/powerpoint/2010/main" val="422026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en-US" dirty="0"/>
              <a:t>Real-World Examples of </a:t>
            </a:r>
            <a:r>
              <a:rPr lang="en-US" dirty="0">
                <a:solidFill>
                  <a:srgbClr val="00B0F0"/>
                </a:solidFill>
              </a:rPr>
              <a:t>Sheer Stupidity</a:t>
            </a:r>
          </a:p>
        </p:txBody>
      </p:sp>
    </p:spTree>
    <p:extLst>
      <p:ext uri="{BB962C8B-B14F-4D97-AF65-F5344CB8AC3E}">
        <p14:creationId xmlns:p14="http://schemas.microsoft.com/office/powerpoint/2010/main" val="2394494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a:t>02-1</a:t>
            </a:r>
          </a:p>
        </p:txBody>
      </p:sp>
      <p:sp>
        <p:nvSpPr>
          <p:cNvPr id="5" name="Text Placeholder 4"/>
          <p:cNvSpPr>
            <a:spLocks noGrp="1"/>
          </p:cNvSpPr>
          <p:nvPr>
            <p:ph type="body" idx="10"/>
          </p:nvPr>
        </p:nvSpPr>
        <p:spPr>
          <a:xfrm>
            <a:off x="319970" y="898331"/>
            <a:ext cx="6743770" cy="5723449"/>
          </a:xfrm>
        </p:spPr>
        <p:txBody>
          <a:bodyPr>
            <a:normAutofit/>
          </a:bodyPr>
          <a:lstStyle/>
          <a:p>
            <a:pPr>
              <a:spcBef>
                <a:spcPts val="1200"/>
              </a:spcBef>
            </a:pPr>
            <a:r>
              <a:rPr lang="en-US" sz="2000" b="1" dirty="0">
                <a:latin typeface="Exo 2" pitchFamily="2" charset="-52"/>
              </a:rPr>
              <a:t>What:</a:t>
            </a:r>
          </a:p>
          <a:p>
            <a:pPr>
              <a:spcBef>
                <a:spcPts val="1200"/>
              </a:spcBef>
            </a:pPr>
            <a:r>
              <a:rPr lang="en-US" sz="2000" dirty="0">
                <a:latin typeface="Exo 2" pitchFamily="2" charset="-52"/>
              </a:rPr>
              <a:t>Sustainable Practice</a:t>
            </a:r>
          </a:p>
          <a:p>
            <a:pPr>
              <a:spcBef>
                <a:spcPts val="1200"/>
              </a:spcBef>
            </a:pPr>
            <a:r>
              <a:rPr lang="en-US" sz="2000" b="1" dirty="0">
                <a:solidFill>
                  <a:srgbClr val="00AEEA"/>
                </a:solidFill>
                <a:latin typeface="Exo 2" pitchFamily="2" charset="-52"/>
              </a:rPr>
              <a:t>Initials + Digits</a:t>
            </a:r>
          </a:p>
          <a:p>
            <a:pPr>
              <a:spcBef>
                <a:spcPts val="1200"/>
              </a:spcBef>
            </a:pPr>
            <a:r>
              <a:rPr lang="en-US" sz="2000" b="1" dirty="0">
                <a:latin typeface="Exo 2" pitchFamily="2" charset="-52"/>
              </a:rPr>
              <a:t>Where:</a:t>
            </a:r>
          </a:p>
          <a:p>
            <a:pPr>
              <a:spcBef>
                <a:spcPts val="1200"/>
              </a:spcBef>
            </a:pPr>
            <a:r>
              <a:rPr lang="en-US" sz="2000" dirty="0">
                <a:latin typeface="Exo 2" pitchFamily="2" charset="-52"/>
              </a:rPr>
              <a:t>Council of Ministers</a:t>
            </a:r>
          </a:p>
          <a:p>
            <a:pPr>
              <a:spcBef>
                <a:spcPts val="1200"/>
              </a:spcBef>
            </a:pPr>
            <a:r>
              <a:rPr lang="en-US" sz="2000" b="1" dirty="0">
                <a:latin typeface="Exo 2" pitchFamily="2" charset="-52"/>
              </a:rPr>
              <a:t>When:</a:t>
            </a:r>
          </a:p>
          <a:p>
            <a:pPr>
              <a:spcBef>
                <a:spcPts val="1200"/>
              </a:spcBef>
            </a:pPr>
            <a:r>
              <a:rPr lang="en-US" sz="2000" dirty="0">
                <a:latin typeface="Exo 2" pitchFamily="2" charset="-52"/>
              </a:rPr>
              <a:t>Observed between 2010 and 2022</a:t>
            </a:r>
          </a:p>
          <a:p>
            <a:pPr>
              <a:spcBef>
                <a:spcPts val="1200"/>
              </a:spcBef>
            </a:pPr>
            <a:r>
              <a:rPr lang="en-US" sz="2000" b="1" dirty="0">
                <a:latin typeface="Exo 2" pitchFamily="2" charset="-52"/>
              </a:rPr>
              <a:t>Actions Taken:</a:t>
            </a:r>
          </a:p>
          <a:p>
            <a:pPr>
              <a:spcBef>
                <a:spcPts val="1200"/>
              </a:spcBef>
            </a:pPr>
            <a:r>
              <a:rPr lang="en-US" sz="2000" dirty="0">
                <a:latin typeface="Exo 2" pitchFamily="2" charset="-52"/>
              </a:rPr>
              <a:t>Terminated, Disciplinary Measures</a:t>
            </a:r>
          </a:p>
          <a:p>
            <a:pPr>
              <a:spcBef>
                <a:spcPts val="1200"/>
              </a:spcBef>
            </a:pPr>
            <a:r>
              <a:rPr lang="en-US" sz="2000" b="1" dirty="0">
                <a:latin typeface="Exo 2" pitchFamily="2" charset="-52"/>
              </a:rPr>
              <a:t>Current Status:</a:t>
            </a:r>
          </a:p>
          <a:p>
            <a:pPr>
              <a:spcBef>
                <a:spcPts val="1200"/>
              </a:spcBef>
            </a:pPr>
            <a:r>
              <a:rPr lang="en-US" sz="2000" dirty="0">
                <a:latin typeface="Exo 2" pitchFamily="2" charset="-52"/>
              </a:rPr>
              <a:t>Unknown (most probably reinstated)</a:t>
            </a:r>
            <a:endParaRPr lang="bg-BG" sz="2000" dirty="0">
              <a:latin typeface="Exo 2" pitchFamily="2" charset="-52"/>
            </a:endParaRPr>
          </a:p>
        </p:txBody>
      </p:sp>
      <p:sp>
        <p:nvSpPr>
          <p:cNvPr id="6" name="Text Placeholder 5"/>
          <p:cNvSpPr>
            <a:spLocks noGrp="1"/>
          </p:cNvSpPr>
          <p:nvPr>
            <p:ph type="body" idx="11"/>
          </p:nvPr>
        </p:nvSpPr>
        <p:spPr/>
        <p:txBody>
          <a:bodyPr/>
          <a:lstStyle/>
          <a:p>
            <a:r>
              <a:rPr lang="en-US" dirty="0"/>
              <a:t>Default User Names &amp; Passwords for New Users</a:t>
            </a:r>
            <a:endParaRPr lang="bg-BG" dirty="0"/>
          </a:p>
        </p:txBody>
      </p:sp>
      <p:pic>
        <p:nvPicPr>
          <p:cNvPr id="14338" name="Picture 2" descr="Plamen Oresharski – POLIT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4620" y="879598"/>
            <a:ext cx="3825240" cy="2550161"/>
          </a:xfrm>
          <a:prstGeom prst="snip2DiagRect">
            <a:avLst>
              <a:gd name="adj1" fmla="val 26295"/>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340" name="Picture 4" descr="Kevin Mitnick (@kevinmitnick) /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53400" y="2842329"/>
            <a:ext cx="3619431" cy="3619431"/>
          </a:xfrm>
          <a:prstGeom prst="snip2DiagRect">
            <a:avLst>
              <a:gd name="adj1" fmla="val 0"/>
              <a:gd name="adj2" fmla="val 17263"/>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8" name="Text Placeholder 4"/>
          <p:cNvSpPr txBox="1">
            <a:spLocks/>
          </p:cNvSpPr>
          <p:nvPr/>
        </p:nvSpPr>
        <p:spPr>
          <a:xfrm>
            <a:off x="8828735" y="1464619"/>
            <a:ext cx="2949606" cy="1380118"/>
          </a:xfrm>
          <a:prstGeom prst="rect">
            <a:avLst/>
          </a:prstGeom>
        </p:spPr>
        <p:txBody>
          <a:bodyPr anchor="t">
            <a:normAutofit/>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r">
              <a:spcBef>
                <a:spcPts val="600"/>
              </a:spcBef>
            </a:pPr>
            <a:r>
              <a:rPr lang="en-US" sz="2000" b="1" dirty="0">
                <a:latin typeface="Exo 2" pitchFamily="2" charset="-52"/>
              </a:rPr>
              <a:t>Kevin </a:t>
            </a:r>
            <a:r>
              <a:rPr lang="en-US" sz="2000" b="1" dirty="0" err="1">
                <a:latin typeface="Exo 2" pitchFamily="2" charset="-52"/>
              </a:rPr>
              <a:t>Mitnick</a:t>
            </a:r>
            <a:endParaRPr lang="en-US" sz="2000" b="1" dirty="0">
              <a:latin typeface="Exo 2" pitchFamily="2" charset="-52"/>
            </a:endParaRPr>
          </a:p>
          <a:p>
            <a:pPr algn="r">
              <a:spcBef>
                <a:spcPts val="600"/>
              </a:spcBef>
            </a:pPr>
            <a:r>
              <a:rPr lang="en-US" sz="1600" b="1" dirty="0">
                <a:latin typeface="Exo 2" pitchFamily="2" charset="-52"/>
              </a:rPr>
              <a:t>Former Hacker</a:t>
            </a:r>
          </a:p>
          <a:p>
            <a:pPr algn="r">
              <a:spcBef>
                <a:spcPts val="600"/>
              </a:spcBef>
            </a:pPr>
            <a:r>
              <a:rPr lang="en-US" sz="1600" b="1" dirty="0">
                <a:latin typeface="Exo 2" pitchFamily="2" charset="-52"/>
              </a:rPr>
              <a:t>Who Never Hacked</a:t>
            </a:r>
            <a:endParaRPr lang="bg-BG" sz="1600" dirty="0">
              <a:latin typeface="Exo 2" pitchFamily="2" charset="-52"/>
            </a:endParaRPr>
          </a:p>
        </p:txBody>
      </p:sp>
      <p:sp>
        <p:nvSpPr>
          <p:cNvPr id="23" name="Text Placeholder 4"/>
          <p:cNvSpPr txBox="1">
            <a:spLocks/>
          </p:cNvSpPr>
          <p:nvPr/>
        </p:nvSpPr>
        <p:spPr>
          <a:xfrm>
            <a:off x="4874620" y="3575235"/>
            <a:ext cx="2504927" cy="1450534"/>
          </a:xfrm>
          <a:prstGeom prst="rect">
            <a:avLst/>
          </a:prstGeom>
        </p:spPr>
        <p:txBody>
          <a:bodyPr anchor="t">
            <a:normAutofit/>
          </a:bodyPr>
          <a:lstStyle>
            <a:lvl1pPr marL="0" indent="0" algn="l" defTabSz="914400" rtl="0" eaLnBrk="1" latinLnBrk="0" hangingPunct="1">
              <a:lnSpc>
                <a:spcPct val="120000"/>
              </a:lnSpc>
              <a:spcBef>
                <a:spcPts val="1800"/>
              </a:spcBef>
              <a:buFont typeface="Arial" panose="020B0604020202020204" pitchFamily="34" charset="0"/>
              <a:buNone/>
              <a:defRPr sz="1800" b="0" kern="1200" baseline="0">
                <a:solidFill>
                  <a:schemeClr val="tx1"/>
                </a:solidFill>
                <a:latin typeface="Arial" panose="020B0604020202020204" pitchFamily="34" charset="0"/>
                <a:ea typeface="Noto Sans" panose="020B0502040504020204" pitchFamily="34"/>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600"/>
              </a:spcBef>
            </a:pPr>
            <a:r>
              <a:rPr lang="en-US" sz="2000" b="1" dirty="0">
                <a:latin typeface="Exo 2" pitchFamily="2" charset="-52"/>
              </a:rPr>
              <a:t>Plamen </a:t>
            </a:r>
            <a:r>
              <a:rPr lang="en-US" sz="2000" b="1" dirty="0" err="1">
                <a:latin typeface="Exo 2" pitchFamily="2" charset="-52"/>
              </a:rPr>
              <a:t>Oresharski</a:t>
            </a:r>
            <a:endParaRPr lang="en-US" sz="2000" b="1" dirty="0">
              <a:latin typeface="Exo 2" pitchFamily="2" charset="-52"/>
            </a:endParaRPr>
          </a:p>
          <a:p>
            <a:pPr>
              <a:spcBef>
                <a:spcPts val="600"/>
              </a:spcBef>
            </a:pPr>
            <a:r>
              <a:rPr lang="en-US" sz="1600" b="1" dirty="0">
                <a:latin typeface="Exo 2" pitchFamily="2" charset="-52"/>
              </a:rPr>
              <a:t>Former Bulgarian PM</a:t>
            </a:r>
          </a:p>
          <a:p>
            <a:pPr>
              <a:spcBef>
                <a:spcPts val="600"/>
              </a:spcBef>
            </a:pPr>
            <a:r>
              <a:rPr lang="en-US" sz="1600" b="1" dirty="0">
                <a:latin typeface="Exo 2" pitchFamily="2" charset="-52"/>
              </a:rPr>
              <a:t>Who Never Governed</a:t>
            </a:r>
            <a:endParaRPr lang="bg-BG" sz="1600" dirty="0">
              <a:latin typeface="Exo 2" pitchFamily="2" charset="-52"/>
            </a:endParaRPr>
          </a:p>
        </p:txBody>
      </p:sp>
    </p:spTree>
    <p:extLst>
      <p:ext uri="{BB962C8B-B14F-4D97-AF65-F5344CB8AC3E}">
        <p14:creationId xmlns:p14="http://schemas.microsoft.com/office/powerpoint/2010/main" val="4234231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en-US" dirty="0"/>
              <a:t>Real-World Examples of </a:t>
            </a:r>
            <a:r>
              <a:rPr lang="en-US" dirty="0">
                <a:solidFill>
                  <a:schemeClr val="accent2"/>
                </a:solidFill>
              </a:rPr>
              <a:t>Gross Negligence</a:t>
            </a:r>
          </a:p>
        </p:txBody>
      </p:sp>
    </p:spTree>
    <p:extLst>
      <p:ext uri="{BB962C8B-B14F-4D97-AF65-F5344CB8AC3E}">
        <p14:creationId xmlns:p14="http://schemas.microsoft.com/office/powerpoint/2010/main" val="95883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What to do if you forget your keys inside the car? -"/>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l="9636" r="9636"/>
          <a:stretch>
            <a:fillRect/>
          </a:stretch>
        </p:blipFill>
        <p:spPr bwMode="auto">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Text Placeholder 2"/>
          <p:cNvSpPr>
            <a:spLocks noGrp="1"/>
          </p:cNvSpPr>
          <p:nvPr>
            <p:ph type="body" idx="13"/>
          </p:nvPr>
        </p:nvSpPr>
        <p:spPr/>
        <p:txBody>
          <a:bodyPr/>
          <a:lstStyle/>
          <a:p>
            <a:r>
              <a:rPr lang="en-US" dirty="0"/>
              <a:t>03-1</a:t>
            </a:r>
            <a:endParaRPr lang="bg-BG" dirty="0"/>
          </a:p>
        </p:txBody>
      </p:sp>
      <p:sp>
        <p:nvSpPr>
          <p:cNvPr id="6" name="Text Placeholder 5"/>
          <p:cNvSpPr>
            <a:spLocks noGrp="1"/>
          </p:cNvSpPr>
          <p:nvPr>
            <p:ph type="body" idx="11"/>
          </p:nvPr>
        </p:nvSpPr>
        <p:spPr>
          <a:prstGeom prst="rect">
            <a:avLst/>
          </a:prstGeom>
        </p:spPr>
        <p:txBody>
          <a:bodyPr/>
          <a:lstStyle/>
          <a:p>
            <a:r>
              <a:rPr lang="en-US" dirty="0"/>
              <a:t>Keys for Grab – a SECURIT ™ Glass Away…</a:t>
            </a:r>
            <a:endParaRPr lang="bg-BG" dirty="0"/>
          </a:p>
        </p:txBody>
      </p:sp>
      <p:sp>
        <p:nvSpPr>
          <p:cNvPr id="4" name="Text Placeholder 3"/>
          <p:cNvSpPr>
            <a:spLocks noGrp="1"/>
          </p:cNvSpPr>
          <p:nvPr>
            <p:ph type="body" idx="14"/>
          </p:nvPr>
        </p:nvSpPr>
        <p:spPr/>
        <p:txBody>
          <a:bodyPr anchor="ctr">
            <a:normAutofit/>
          </a:bodyPr>
          <a:lstStyle/>
          <a:p>
            <a:pPr algn="ctr"/>
            <a:r>
              <a:rPr lang="en-US" sz="3200" dirty="0">
                <a:latin typeface="29LT Bukra" panose="00000800000000000000" pitchFamily="2" charset="-78"/>
                <a:cs typeface="29LT Bukra" panose="00000800000000000000" pitchFamily="2" charset="-78"/>
              </a:rPr>
              <a:t>Cliché</a:t>
            </a:r>
          </a:p>
          <a:p>
            <a:pPr algn="ctr"/>
            <a:r>
              <a:rPr lang="en-US" sz="3200" dirty="0">
                <a:latin typeface="29LT Bukra" panose="00000800000000000000" pitchFamily="2" charset="-78"/>
                <a:cs typeface="29LT Bukra" panose="00000800000000000000" pitchFamily="2" charset="-78"/>
              </a:rPr>
              <a:t>or</a:t>
            </a:r>
          </a:p>
          <a:p>
            <a:pPr algn="ctr"/>
            <a:r>
              <a:rPr lang="en-US" sz="3200" dirty="0">
                <a:latin typeface="29LT Bukra" panose="00000800000000000000" pitchFamily="2" charset="-78"/>
                <a:cs typeface="29LT Bukra" panose="00000800000000000000" pitchFamily="2" charset="-78"/>
              </a:rPr>
              <a:t>Not?</a:t>
            </a:r>
            <a:endParaRPr lang="bg-BG" sz="3200" dirty="0">
              <a:cs typeface="29LT Bukra" panose="00000800000000000000" pitchFamily="2" charset="-78"/>
            </a:endParaRPr>
          </a:p>
        </p:txBody>
      </p:sp>
      <p:pic>
        <p:nvPicPr>
          <p:cNvPr id="12292" name="Picture 4" descr="Password 123456 written on a paper | 🇩🇪Professional Photog… | Flickr"/>
          <p:cNvPicPr>
            <a:picLocks noGrp="1" noChangeAspect="1" noChangeArrowheads="1"/>
          </p:cNvPicPr>
          <p:nvPr>
            <p:ph type="pic" sz="quarter" idx="15"/>
          </p:nvPr>
        </p:nvPicPr>
        <p:blipFill>
          <a:blip r:embed="rId4">
            <a:extLst>
              <a:ext uri="{28A0092B-C50C-407E-A947-70E740481C1C}">
                <a14:useLocalDpi xmlns:a14="http://schemas.microsoft.com/office/drawing/2010/main" val="0"/>
              </a:ext>
            </a:extLst>
          </a:blip>
          <a:srcRect l="7103" r="7103"/>
          <a:stretch>
            <a:fillRect/>
          </a:stretch>
        </p:blipFill>
        <p:spPr bwMode="auto">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Text Placeholder 10"/>
          <p:cNvSpPr>
            <a:spLocks noGrp="1"/>
          </p:cNvSpPr>
          <p:nvPr>
            <p:ph type="body" idx="16"/>
          </p:nvPr>
        </p:nvSpPr>
        <p:spPr/>
        <p:txBody>
          <a:bodyPr>
            <a:normAutofit fontScale="92500" lnSpcReduction="20000"/>
          </a:bodyPr>
          <a:lstStyle/>
          <a:p>
            <a:r>
              <a:rPr lang="en-US" b="1" dirty="0">
                <a:solidFill>
                  <a:schemeClr val="accent2"/>
                </a:solidFill>
              </a:rPr>
              <a:t>Domain Admin User with password saved in AD Description attribute</a:t>
            </a:r>
          </a:p>
          <a:p>
            <a:r>
              <a:rPr lang="en-US" b="1" dirty="0">
                <a:solidFill>
                  <a:schemeClr val="accent2"/>
                </a:solidFill>
              </a:rPr>
              <a:t>TCP port 3389 open with Firewall Exception Rule</a:t>
            </a:r>
          </a:p>
          <a:p>
            <a:endParaRPr lang="en-US" b="1" dirty="0">
              <a:solidFill>
                <a:schemeClr val="accent2"/>
              </a:solidFill>
            </a:endParaRPr>
          </a:p>
          <a:p>
            <a:endParaRPr lang="bg-BG" b="1" dirty="0">
              <a:solidFill>
                <a:schemeClr val="accent2"/>
              </a:solidFill>
            </a:endParaRPr>
          </a:p>
        </p:txBody>
      </p:sp>
      <p:sp>
        <p:nvSpPr>
          <p:cNvPr id="15" name="Text Placeholder 14"/>
          <p:cNvSpPr>
            <a:spLocks noGrp="1"/>
          </p:cNvSpPr>
          <p:nvPr>
            <p:ph type="body" idx="17"/>
          </p:nvPr>
        </p:nvSpPr>
        <p:spPr/>
        <p:txBody>
          <a:bodyPr>
            <a:normAutofit fontScale="92500" lnSpcReduction="20000"/>
          </a:bodyPr>
          <a:lstStyle/>
          <a:p>
            <a:r>
              <a:rPr lang="en-US" b="1" dirty="0">
                <a:solidFill>
                  <a:schemeClr val="accent2"/>
                </a:solidFill>
              </a:rPr>
              <a:t>AD Authenticated users can read AD Description attribute</a:t>
            </a:r>
          </a:p>
          <a:p>
            <a:r>
              <a:rPr lang="en-US" b="1" dirty="0">
                <a:solidFill>
                  <a:schemeClr val="accent2"/>
                </a:solidFill>
              </a:rPr>
              <a:t>RDP is handy…</a:t>
            </a:r>
          </a:p>
          <a:p>
            <a:r>
              <a:rPr lang="en-US" b="1" dirty="0">
                <a:solidFill>
                  <a:srgbClr val="C00000"/>
                </a:solidFill>
              </a:rPr>
              <a:t>What could possibly go wrong?</a:t>
            </a:r>
            <a:endParaRPr lang="bg-BG" b="1" dirty="0">
              <a:solidFill>
                <a:srgbClr val="C00000"/>
              </a:solidFill>
            </a:endParaRPr>
          </a:p>
        </p:txBody>
      </p:sp>
      <p:pic>
        <p:nvPicPr>
          <p:cNvPr id="10" name="Picture 9"/>
          <p:cNvPicPr>
            <a:picLocks noChangeAspect="1"/>
          </p:cNvPicPr>
          <p:nvPr/>
        </p:nvPicPr>
        <p:blipFill>
          <a:blip r:embed="rId5"/>
          <a:stretch>
            <a:fillRect/>
          </a:stretch>
        </p:blipFill>
        <p:spPr>
          <a:xfrm>
            <a:off x="3182904" y="1403235"/>
            <a:ext cx="5598995" cy="45784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267234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1"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1" nodeType="after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1" grpId="1" uiExpand="1" build="p"/>
      <p:bldP spid="1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lower Field Door Images – Browse 3,966 Stock Photos, Vectors, and Video |  Adobe Stock"/>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14760" r="14760"/>
          <a:stretch/>
        </p:blipFill>
        <p:spPr bwMode="auto">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Text Placeholder 2"/>
          <p:cNvSpPr>
            <a:spLocks noGrp="1"/>
          </p:cNvSpPr>
          <p:nvPr>
            <p:ph type="body" idx="13"/>
          </p:nvPr>
        </p:nvSpPr>
        <p:spPr/>
        <p:txBody>
          <a:bodyPr/>
          <a:lstStyle/>
          <a:p>
            <a:r>
              <a:rPr lang="en-US" dirty="0"/>
              <a:t>03-2</a:t>
            </a:r>
            <a:endParaRPr lang="bg-BG" dirty="0"/>
          </a:p>
        </p:txBody>
      </p:sp>
      <p:sp>
        <p:nvSpPr>
          <p:cNvPr id="6" name="Text Placeholder 5"/>
          <p:cNvSpPr>
            <a:spLocks noGrp="1"/>
          </p:cNvSpPr>
          <p:nvPr>
            <p:ph type="body" idx="11"/>
          </p:nvPr>
        </p:nvSpPr>
        <p:spPr>
          <a:prstGeom prst="rect">
            <a:avLst/>
          </a:prstGeom>
        </p:spPr>
        <p:txBody>
          <a:bodyPr/>
          <a:lstStyle/>
          <a:p>
            <a:r>
              <a:rPr lang="en-US" dirty="0"/>
              <a:t>Door in the Field – You are Welcome, Anytime…</a:t>
            </a:r>
            <a:endParaRPr lang="bg-BG" dirty="0"/>
          </a:p>
        </p:txBody>
      </p:sp>
      <p:sp>
        <p:nvSpPr>
          <p:cNvPr id="14" name="Text Placeholder 3"/>
          <p:cNvSpPr>
            <a:spLocks noGrp="1"/>
          </p:cNvSpPr>
          <p:nvPr>
            <p:ph type="body" idx="14"/>
          </p:nvPr>
        </p:nvSpPr>
        <p:spPr/>
        <p:txBody>
          <a:bodyPr anchor="ctr">
            <a:normAutofit/>
          </a:bodyPr>
          <a:lstStyle/>
          <a:p>
            <a:pPr algn="ctr"/>
            <a:r>
              <a:rPr lang="en-US" sz="3200" dirty="0">
                <a:latin typeface="29LT Bukra" panose="00000800000000000000" pitchFamily="2" charset="-78"/>
                <a:cs typeface="29LT Bukra" panose="00000800000000000000" pitchFamily="2" charset="-78"/>
              </a:rPr>
              <a:t>Cliché</a:t>
            </a:r>
          </a:p>
          <a:p>
            <a:pPr algn="ctr"/>
            <a:r>
              <a:rPr lang="en-US" sz="3200" dirty="0">
                <a:latin typeface="29LT Bukra" panose="00000800000000000000" pitchFamily="2" charset="-78"/>
                <a:cs typeface="29LT Bukra" panose="00000800000000000000" pitchFamily="2" charset="-78"/>
              </a:rPr>
              <a:t>or</a:t>
            </a:r>
          </a:p>
          <a:p>
            <a:pPr algn="ctr"/>
            <a:r>
              <a:rPr lang="en-US" sz="3200" dirty="0">
                <a:latin typeface="29LT Bukra" panose="00000800000000000000" pitchFamily="2" charset="-78"/>
                <a:cs typeface="29LT Bukra" panose="00000800000000000000" pitchFamily="2" charset="-78"/>
              </a:rPr>
              <a:t>Not?</a:t>
            </a:r>
            <a:endParaRPr lang="bg-BG" sz="3200" dirty="0">
              <a:cs typeface="29LT Bukra" panose="00000800000000000000" pitchFamily="2" charset="-78"/>
            </a:endParaRPr>
          </a:p>
        </p:txBody>
      </p:sp>
      <p:pic>
        <p:nvPicPr>
          <p:cNvPr id="13316" name="Picture 4" descr="Which Browser Is Most Secure on an Old Windows XP System? | West Observer"/>
          <p:cNvPicPr>
            <a:picLocks noGrp="1" noChangeAspect="1" noChangeArrowheads="1"/>
          </p:cNvPicPr>
          <p:nvPr>
            <p:ph type="pic" sz="quarter" idx="15"/>
          </p:nvPr>
        </p:nvPicPr>
        <p:blipFill>
          <a:blip r:embed="rId4" cstate="print">
            <a:extLst>
              <a:ext uri="{28A0092B-C50C-407E-A947-70E740481C1C}">
                <a14:useLocalDpi xmlns:a14="http://schemas.microsoft.com/office/drawing/2010/main" val="0"/>
              </a:ext>
            </a:extLst>
          </a:blip>
          <a:srcRect l="18352" r="18352"/>
          <a:stretch>
            <a:fillRect/>
          </a:stretch>
        </p:blipFill>
        <p:spPr bwMode="auto">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Text Placeholder 9"/>
          <p:cNvSpPr>
            <a:spLocks noGrp="1"/>
          </p:cNvSpPr>
          <p:nvPr>
            <p:ph type="body" idx="16"/>
          </p:nvPr>
        </p:nvSpPr>
        <p:spPr/>
        <p:txBody>
          <a:bodyPr/>
          <a:lstStyle/>
          <a:p>
            <a:r>
              <a:rPr lang="en-US" b="1" dirty="0">
                <a:solidFill>
                  <a:schemeClr val="accent2"/>
                </a:solidFill>
              </a:rPr>
              <a:t>Hidden </a:t>
            </a:r>
            <a:r>
              <a:rPr lang="en-US" b="1" dirty="0" err="1">
                <a:solidFill>
                  <a:schemeClr val="accent2"/>
                </a:solidFill>
              </a:rPr>
              <a:t>WiFi</a:t>
            </a:r>
            <a:r>
              <a:rPr lang="en-US" b="1" dirty="0">
                <a:solidFill>
                  <a:schemeClr val="accent2"/>
                </a:solidFill>
              </a:rPr>
              <a:t> SSID</a:t>
            </a:r>
          </a:p>
          <a:p>
            <a:r>
              <a:rPr lang="en-US" b="1" dirty="0">
                <a:solidFill>
                  <a:schemeClr val="accent2"/>
                </a:solidFill>
              </a:rPr>
              <a:t>2.4GHz, WPA-PSK</a:t>
            </a:r>
          </a:p>
          <a:p>
            <a:r>
              <a:rPr lang="en-US" b="1" dirty="0">
                <a:solidFill>
                  <a:schemeClr val="accent2"/>
                </a:solidFill>
              </a:rPr>
              <a:t>40+% signal across the street</a:t>
            </a:r>
            <a:endParaRPr lang="bg-BG" dirty="0"/>
          </a:p>
        </p:txBody>
      </p:sp>
      <p:sp>
        <p:nvSpPr>
          <p:cNvPr id="11" name="Text Placeholder 10"/>
          <p:cNvSpPr>
            <a:spLocks noGrp="1"/>
          </p:cNvSpPr>
          <p:nvPr>
            <p:ph type="body" idx="17"/>
          </p:nvPr>
        </p:nvSpPr>
        <p:spPr/>
        <p:txBody>
          <a:bodyPr>
            <a:normAutofit fontScale="92500" lnSpcReduction="20000"/>
          </a:bodyPr>
          <a:lstStyle/>
          <a:p>
            <a:r>
              <a:rPr lang="en-US" b="1" dirty="0">
                <a:solidFill>
                  <a:schemeClr val="accent2"/>
                </a:solidFill>
              </a:rPr>
              <a:t>No VLAN segmentation…</a:t>
            </a:r>
          </a:p>
          <a:p>
            <a:r>
              <a:rPr lang="en-US" b="1" dirty="0">
                <a:solidFill>
                  <a:schemeClr val="accent2"/>
                </a:solidFill>
              </a:rPr>
              <a:t>PCs &amp; Servers not patched for ages…</a:t>
            </a:r>
          </a:p>
          <a:p>
            <a:r>
              <a:rPr lang="en-US" b="1" dirty="0">
                <a:solidFill>
                  <a:srgbClr val="C00000"/>
                </a:solidFill>
              </a:rPr>
              <a:t>Negligence or Malicious Intent?</a:t>
            </a:r>
            <a:endParaRPr lang="bg-BG" b="1" dirty="0">
              <a:solidFill>
                <a:srgbClr val="C00000"/>
              </a:solidFill>
            </a:endParaRPr>
          </a:p>
        </p:txBody>
      </p:sp>
      <p:pic>
        <p:nvPicPr>
          <p:cNvPr id="7" name="Picture 6"/>
          <p:cNvPicPr>
            <a:picLocks noChangeAspect="1"/>
          </p:cNvPicPr>
          <p:nvPr/>
        </p:nvPicPr>
        <p:blipFill rotWithShape="1">
          <a:blip r:embed="rId5"/>
          <a:srcRect l="801" r="5457"/>
          <a:stretch/>
        </p:blipFill>
        <p:spPr>
          <a:xfrm>
            <a:off x="3250664" y="1645920"/>
            <a:ext cx="5843701" cy="42436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755054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Lst>
  </p:timing>
</p:sld>
</file>

<file path=ppt/theme/theme1.xml><?xml version="1.0" encoding="utf-8"?>
<a:theme xmlns:a="http://schemas.openxmlformats.org/drawingml/2006/main" name="Main Slide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viders/Separator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9883</TotalTime>
  <Words>1112</Words>
  <Application>Microsoft Office PowerPoint</Application>
  <PresentationFormat>Widescreen</PresentationFormat>
  <Paragraphs>147</Paragraphs>
  <Slides>14</Slides>
  <Notes>8</Notes>
  <HiddenSlides>0</HiddenSlides>
  <MMClips>0</MMClip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Main Slide Design</vt:lpstr>
      <vt:lpstr>Title Slide</vt:lpstr>
      <vt:lpstr>Deviders/Separators</vt:lpstr>
      <vt:lpstr>PowerPoint Presentation</vt:lpstr>
      <vt:lpstr>Agenda</vt:lpstr>
      <vt:lpstr>PowerPoint Presentation</vt:lpstr>
      <vt:lpstr>PowerPoint Presentation</vt:lpstr>
      <vt:lpstr>Real-World Examples of Sheer Stupidity</vt:lpstr>
      <vt:lpstr>PowerPoint Presentation</vt:lpstr>
      <vt:lpstr>Real-World Examples of Gross Negligence</vt:lpstr>
      <vt:lpstr>PowerPoint Presentation</vt:lpstr>
      <vt:lpstr>PowerPoint Presentation</vt:lpstr>
      <vt:lpstr>Real-World Examples of Hacking Attacks</vt:lpstr>
      <vt:lpstr>PowerPoint Presentation</vt:lpstr>
      <vt:lpstr>PowerPoint Presentation</vt:lpstr>
      <vt:lpstr>Final-Thoughts &amp; Conclusions</vt:lpstr>
      <vt:lpstr>Questions &amp;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Minkova</dc:creator>
  <cp:lastModifiedBy>Nikolay Paskov</cp:lastModifiedBy>
  <cp:revision>317</cp:revision>
  <dcterms:created xsi:type="dcterms:W3CDTF">2022-10-13T07:09:24Z</dcterms:created>
  <dcterms:modified xsi:type="dcterms:W3CDTF">2023-03-18T08:18:01Z</dcterms:modified>
</cp:coreProperties>
</file>